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Bellota Text"/>
      <p:regular r:id="rId15"/>
      <p:bold r:id="rId16"/>
      <p:italic r:id="rId17"/>
      <p:boldItalic r:id="rId18"/>
    </p:embeddedFont>
    <p:embeddedFont>
      <p:font typeface="Bellota Text Light"/>
      <p:regular r:id="rId19"/>
      <p:bold r:id="rId20"/>
      <p:italic r:id="rId21"/>
      <p:boldItalic r:id="rId22"/>
    </p:embeddedFont>
    <p:embeddedFont>
      <p:font typeface="Bebas Neue"/>
      <p:regular r:id="rId23"/>
    </p:embeddedFont>
    <p:embeddedFont>
      <p:font typeface="Viaoda Libre"/>
      <p:regular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7">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7"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BellotaTextLight-bold.fntdata"/><Relationship Id="rId22" Type="http://schemas.openxmlformats.org/officeDocument/2006/relationships/font" Target="fonts/BellotaTextLight-boldItalic.fntdata"/><Relationship Id="rId21" Type="http://schemas.openxmlformats.org/officeDocument/2006/relationships/font" Target="fonts/BellotaTextLight-italic.fntdata"/><Relationship Id="rId24" Type="http://schemas.openxmlformats.org/officeDocument/2006/relationships/font" Target="fonts/ViaodaLibre-regular.fntdata"/><Relationship Id="rId23" Type="http://schemas.openxmlformats.org/officeDocument/2006/relationships/font" Target="fonts/BebasNeue-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BellotaText-regular.fntdata"/><Relationship Id="rId14" Type="http://schemas.openxmlformats.org/officeDocument/2006/relationships/slide" Target="slides/slide9.xml"/><Relationship Id="rId17" Type="http://schemas.openxmlformats.org/officeDocument/2006/relationships/font" Target="fonts/BellotaText-italic.fntdata"/><Relationship Id="rId16" Type="http://schemas.openxmlformats.org/officeDocument/2006/relationships/font" Target="fonts/BellotaText-bold.fntdata"/><Relationship Id="rId19" Type="http://schemas.openxmlformats.org/officeDocument/2006/relationships/font" Target="fonts/BellotaTextLight-regular.fntdata"/><Relationship Id="rId18" Type="http://schemas.openxmlformats.org/officeDocument/2006/relationships/font" Target="fonts/BellotaText-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397" name="Google Shape;39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cf4f054020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6" name="Google Shape;406;gcf4f054020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d260756925_1_7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9" name="Google Shape;429;gd260756925_1_7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d260756925_1_4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8" name="Google Shape;438;gd260756925_1_4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g228d6e7561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1" name="Google Shape;471;g228d6e7561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g228d6e75614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0" name="Google Shape;480;g228d6e75614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gd28bb033ba_0_83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0" name="Google Shape;490;gd28bb033ba_0_83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g228d6e75614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6" name="Google Shape;506;g228d6e75614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g228d6e75614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2" name="Google Shape;522;g228d6e75614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g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gi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gi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gi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hyperlink" Target="http://bit.ly/2Tynxth" TargetMode="External"/><Relationship Id="rId4" Type="http://schemas.openxmlformats.org/officeDocument/2006/relationships/hyperlink" Target="http://bit.ly/2TyoMsr" TargetMode="External"/><Relationship Id="rId5" Type="http://schemas.openxmlformats.org/officeDocument/2006/relationships/hyperlink" Target="http://bit.ly/2TtBDfr" TargetMode="External"/><Relationship Id="rId6" Type="http://schemas.openxmlformats.org/officeDocument/2006/relationships/image" Target="../media/image1.gif"/></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0.gi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gif"/><Relationship Id="rId3"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4"/>
        </a:solidFill>
      </p:bgPr>
    </p:bg>
    <p:spTree>
      <p:nvGrpSpPr>
        <p:cNvPr id="8"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0" y="1339"/>
            <a:ext cx="9143998" cy="5140822"/>
          </a:xfrm>
          <a:prstGeom prst="rect">
            <a:avLst/>
          </a:prstGeom>
          <a:noFill/>
          <a:ln>
            <a:noFill/>
          </a:ln>
        </p:spPr>
      </p:pic>
      <p:sp>
        <p:nvSpPr>
          <p:cNvPr id="10" name="Google Shape;10;p2"/>
          <p:cNvSpPr txBox="1"/>
          <p:nvPr>
            <p:ph type="ctrTitle"/>
          </p:nvPr>
        </p:nvSpPr>
        <p:spPr>
          <a:xfrm>
            <a:off x="1050375" y="781375"/>
            <a:ext cx="7043400" cy="1987200"/>
          </a:xfrm>
          <a:prstGeom prst="rect">
            <a:avLst/>
          </a:prstGeom>
          <a:noFill/>
        </p:spPr>
        <p:txBody>
          <a:bodyPr anchorCtr="0" anchor="t" bIns="91425" lIns="91425" spcFirstLastPara="1" rIns="91425" wrap="square" tIns="91425">
            <a:noAutofit/>
          </a:bodyPr>
          <a:lstStyle>
            <a:lvl1pPr lvl="0" algn="ctr">
              <a:lnSpc>
                <a:spcPct val="90000"/>
              </a:lnSpc>
              <a:spcBef>
                <a:spcPts val="0"/>
              </a:spcBef>
              <a:spcAft>
                <a:spcPts val="0"/>
              </a:spcAft>
              <a:buSzPts val="5200"/>
              <a:buNone/>
              <a:defRPr sz="6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p:txBody>
      </p:sp>
      <p:sp>
        <p:nvSpPr>
          <p:cNvPr id="11" name="Google Shape;11;p2"/>
          <p:cNvSpPr txBox="1"/>
          <p:nvPr>
            <p:ph idx="1" type="subTitle"/>
          </p:nvPr>
        </p:nvSpPr>
        <p:spPr>
          <a:xfrm>
            <a:off x="2646000" y="2641168"/>
            <a:ext cx="3852000" cy="3636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1600"/>
              <a:buNone/>
              <a:defRPr>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12" name="Google Shape;12;p2">
            <a:hlinkClick action="ppaction://hlinkshowjump?jump=nextslide"/>
          </p:cNvPr>
          <p:cNvSpPr/>
          <p:nvPr/>
        </p:nvSpPr>
        <p:spPr>
          <a:xfrm rot="5400000">
            <a:off x="8895325" y="2507850"/>
            <a:ext cx="147900" cy="1278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 name="Google Shape;13;p2"/>
          <p:cNvPicPr preferRelativeResize="0"/>
          <p:nvPr/>
        </p:nvPicPr>
        <p:blipFill rotWithShape="1">
          <a:blip r:embed="rId3">
            <a:alphaModFix/>
          </a:blip>
          <a:srcRect b="0" l="0" r="58533" t="0"/>
          <a:stretch/>
        </p:blipFill>
        <p:spPr>
          <a:xfrm rot="-5400000">
            <a:off x="3712312" y="3901012"/>
            <a:ext cx="1709726" cy="141800"/>
          </a:xfrm>
          <a:prstGeom prst="rect">
            <a:avLst/>
          </a:prstGeom>
          <a:noFill/>
          <a:ln>
            <a:noFill/>
          </a:ln>
        </p:spPr>
      </p:pic>
      <p:sp>
        <p:nvSpPr>
          <p:cNvPr id="14" name="Google Shape;14;p2"/>
          <p:cNvSpPr txBox="1"/>
          <p:nvPr/>
        </p:nvSpPr>
        <p:spPr>
          <a:xfrm>
            <a:off x="7858793" y="4822656"/>
            <a:ext cx="690900" cy="2328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a:solidFill>
                  <a:schemeClr val="dk1"/>
                </a:solidFill>
                <a:latin typeface="Bellota Text Light"/>
                <a:ea typeface="Bellota Text Light"/>
                <a:cs typeface="Bellota Text Light"/>
                <a:sym typeface="Bellota Text Light"/>
              </a:rPr>
              <a:t>PAG</a:t>
            </a:r>
            <a:endParaRPr>
              <a:solidFill>
                <a:schemeClr val="dk1"/>
              </a:solidFill>
              <a:latin typeface="Bellota Text Light"/>
              <a:ea typeface="Bellota Text Light"/>
              <a:cs typeface="Bellota Text Light"/>
              <a:sym typeface="Bellota Text Light"/>
            </a:endParaRPr>
          </a:p>
        </p:txBody>
      </p:sp>
      <p:sp>
        <p:nvSpPr>
          <p:cNvPr id="15" name="Google Shape;15;p2"/>
          <p:cNvSpPr txBox="1"/>
          <p:nvPr>
            <p:ph idx="12" type="sldNum"/>
          </p:nvPr>
        </p:nvSpPr>
        <p:spPr>
          <a:xfrm>
            <a:off x="8251147" y="4819594"/>
            <a:ext cx="501900" cy="232800"/>
          </a:xfrm>
          <a:prstGeom prst="rect">
            <a:avLst/>
          </a:prstGeom>
          <a:noFill/>
          <a:ln>
            <a:noFill/>
          </a:ln>
        </p:spPr>
        <p:txBody>
          <a:bodyPr anchorCtr="0" anchor="ctr" bIns="91425" lIns="91425" spcFirstLastPara="1" rIns="91425" wrap="square" tIns="91425">
            <a:noAutofit/>
          </a:bodyPr>
          <a:lstStyle>
            <a:lvl1pPr lvl="0" rtl="0" algn="r">
              <a:buNone/>
              <a:defRPr>
                <a:solidFill>
                  <a:schemeClr val="dk1"/>
                </a:solidFill>
                <a:latin typeface="Bellota Text Light"/>
                <a:ea typeface="Bellota Text Light"/>
                <a:cs typeface="Bellota Text Light"/>
                <a:sym typeface="Bellota Text Light"/>
              </a:defRPr>
            </a:lvl1pPr>
            <a:lvl2pPr lvl="1" rtl="0" algn="r">
              <a:buNone/>
              <a:defRPr>
                <a:solidFill>
                  <a:schemeClr val="dk1"/>
                </a:solidFill>
                <a:latin typeface="Bellota Text Light"/>
                <a:ea typeface="Bellota Text Light"/>
                <a:cs typeface="Bellota Text Light"/>
                <a:sym typeface="Bellota Text Light"/>
              </a:defRPr>
            </a:lvl2pPr>
            <a:lvl3pPr lvl="2" rtl="0" algn="r">
              <a:buNone/>
              <a:defRPr>
                <a:solidFill>
                  <a:schemeClr val="dk1"/>
                </a:solidFill>
                <a:latin typeface="Bellota Text Light"/>
                <a:ea typeface="Bellota Text Light"/>
                <a:cs typeface="Bellota Text Light"/>
                <a:sym typeface="Bellota Text Light"/>
              </a:defRPr>
            </a:lvl3pPr>
            <a:lvl4pPr lvl="3" rtl="0" algn="r">
              <a:buNone/>
              <a:defRPr>
                <a:solidFill>
                  <a:schemeClr val="dk1"/>
                </a:solidFill>
                <a:latin typeface="Bellota Text Light"/>
                <a:ea typeface="Bellota Text Light"/>
                <a:cs typeface="Bellota Text Light"/>
                <a:sym typeface="Bellota Text Light"/>
              </a:defRPr>
            </a:lvl4pPr>
            <a:lvl5pPr lvl="4" rtl="0" algn="r">
              <a:buNone/>
              <a:defRPr>
                <a:solidFill>
                  <a:schemeClr val="dk1"/>
                </a:solidFill>
                <a:latin typeface="Bellota Text Light"/>
                <a:ea typeface="Bellota Text Light"/>
                <a:cs typeface="Bellota Text Light"/>
                <a:sym typeface="Bellota Text Light"/>
              </a:defRPr>
            </a:lvl5pPr>
            <a:lvl6pPr lvl="5" rtl="0" algn="r">
              <a:buNone/>
              <a:defRPr>
                <a:solidFill>
                  <a:schemeClr val="dk1"/>
                </a:solidFill>
                <a:latin typeface="Bellota Text Light"/>
                <a:ea typeface="Bellota Text Light"/>
                <a:cs typeface="Bellota Text Light"/>
                <a:sym typeface="Bellota Text Light"/>
              </a:defRPr>
            </a:lvl6pPr>
            <a:lvl7pPr lvl="6" rtl="0" algn="r">
              <a:buNone/>
              <a:defRPr>
                <a:solidFill>
                  <a:schemeClr val="dk1"/>
                </a:solidFill>
                <a:latin typeface="Bellota Text Light"/>
                <a:ea typeface="Bellota Text Light"/>
                <a:cs typeface="Bellota Text Light"/>
                <a:sym typeface="Bellota Text Light"/>
              </a:defRPr>
            </a:lvl7pPr>
            <a:lvl8pPr lvl="7" rtl="0" algn="r">
              <a:buNone/>
              <a:defRPr>
                <a:solidFill>
                  <a:schemeClr val="dk1"/>
                </a:solidFill>
                <a:latin typeface="Bellota Text Light"/>
                <a:ea typeface="Bellota Text Light"/>
                <a:cs typeface="Bellota Text Light"/>
                <a:sym typeface="Bellota Text Light"/>
              </a:defRPr>
            </a:lvl8pPr>
            <a:lvl9pPr lvl="8" rtl="0" algn="r">
              <a:buNone/>
              <a:defRPr>
                <a:solidFill>
                  <a:schemeClr val="dk1"/>
                </a:solidFill>
                <a:latin typeface="Bellota Text Light"/>
                <a:ea typeface="Bellota Text Light"/>
                <a:cs typeface="Bellota Text Light"/>
                <a:sym typeface="Bellota Text Light"/>
              </a:defRPr>
            </a:lvl9pPr>
          </a:lstStyle>
          <a:p>
            <a:pPr indent="0" lvl="0" marL="0" rtl="0" algn="r">
              <a:spcBef>
                <a:spcPts val="0"/>
              </a:spcBef>
              <a:spcAft>
                <a:spcPts val="0"/>
              </a:spcAft>
              <a:buNone/>
            </a:pPr>
            <a:fld id="{00000000-1234-1234-1234-123412341234}" type="slidenum">
              <a:rPr lang="en"/>
              <a:t>‹#›</a:t>
            </a:fld>
            <a:endParaRPr/>
          </a:p>
        </p:txBody>
      </p:sp>
      <p:pic>
        <p:nvPicPr>
          <p:cNvPr id="16" name="Google Shape;16;p2"/>
          <p:cNvPicPr preferRelativeResize="0"/>
          <p:nvPr/>
        </p:nvPicPr>
        <p:blipFill rotWithShape="1">
          <a:blip r:embed="rId3">
            <a:alphaModFix/>
          </a:blip>
          <a:srcRect b="0" l="2085" r="1797" t="0"/>
          <a:stretch/>
        </p:blipFill>
        <p:spPr>
          <a:xfrm>
            <a:off x="362047" y="4673675"/>
            <a:ext cx="8439049" cy="141800"/>
          </a:xfrm>
          <a:prstGeom prst="rect">
            <a:avLst/>
          </a:prstGeom>
          <a:noFill/>
          <a:ln>
            <a:noFill/>
          </a:ln>
        </p:spPr>
      </p:pic>
      <p:pic>
        <p:nvPicPr>
          <p:cNvPr id="17" name="Google Shape;17;p2"/>
          <p:cNvPicPr preferRelativeResize="0"/>
          <p:nvPr/>
        </p:nvPicPr>
        <p:blipFill rotWithShape="1">
          <a:blip r:embed="rId3">
            <a:alphaModFix/>
          </a:blip>
          <a:srcRect b="419" l="1972" r="1799" t="-420"/>
          <a:stretch/>
        </p:blipFill>
        <p:spPr>
          <a:xfrm>
            <a:off x="352425" y="2493050"/>
            <a:ext cx="8448676" cy="141800"/>
          </a:xfrm>
          <a:prstGeom prst="rect">
            <a:avLst/>
          </a:prstGeom>
          <a:noFill/>
          <a:ln>
            <a:noFill/>
          </a:ln>
        </p:spPr>
      </p:pic>
      <p:pic>
        <p:nvPicPr>
          <p:cNvPr id="18" name="Google Shape;18;p2"/>
          <p:cNvPicPr preferRelativeResize="0"/>
          <p:nvPr/>
        </p:nvPicPr>
        <p:blipFill rotWithShape="1">
          <a:blip r:embed="rId3">
            <a:alphaModFix/>
          </a:blip>
          <a:srcRect b="-10" l="1976" r="2072" t="10"/>
          <a:stretch/>
        </p:blipFill>
        <p:spPr>
          <a:xfrm>
            <a:off x="352425" y="337925"/>
            <a:ext cx="8448676" cy="141800"/>
          </a:xfrm>
          <a:prstGeom prst="rect">
            <a:avLst/>
          </a:prstGeom>
          <a:noFill/>
          <a:ln>
            <a:noFill/>
          </a:ln>
        </p:spPr>
      </p:pic>
      <p:pic>
        <p:nvPicPr>
          <p:cNvPr id="19" name="Google Shape;19;p2"/>
          <p:cNvPicPr preferRelativeResize="0"/>
          <p:nvPr/>
        </p:nvPicPr>
        <p:blipFill rotWithShape="1">
          <a:blip r:embed="rId3">
            <a:alphaModFix/>
          </a:blip>
          <a:srcRect b="-19" l="1969" r="1959" t="20"/>
          <a:stretch/>
        </p:blipFill>
        <p:spPr>
          <a:xfrm>
            <a:off x="352425" y="61100"/>
            <a:ext cx="8452248" cy="1418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1"/>
        </a:solidFill>
      </p:bgPr>
    </p:bg>
    <p:spTree>
      <p:nvGrpSpPr>
        <p:cNvPr id="115" name="Shape 115"/>
        <p:cNvGrpSpPr/>
        <p:nvPr/>
      </p:nvGrpSpPr>
      <p:grpSpPr>
        <a:xfrm>
          <a:off x="0" y="0"/>
          <a:ext cx="0" cy="0"/>
          <a:chOff x="0" y="0"/>
          <a:chExt cx="0" cy="0"/>
        </a:xfrm>
      </p:grpSpPr>
      <p:pic>
        <p:nvPicPr>
          <p:cNvPr id="116" name="Google Shape;116;p11"/>
          <p:cNvPicPr preferRelativeResize="0"/>
          <p:nvPr/>
        </p:nvPicPr>
        <p:blipFill>
          <a:blip r:embed="rId2">
            <a:alphaModFix/>
          </a:blip>
          <a:stretch>
            <a:fillRect/>
          </a:stretch>
        </p:blipFill>
        <p:spPr>
          <a:xfrm>
            <a:off x="0" y="1339"/>
            <a:ext cx="9143998" cy="5140822"/>
          </a:xfrm>
          <a:prstGeom prst="rect">
            <a:avLst/>
          </a:prstGeom>
          <a:noFill/>
          <a:ln>
            <a:noFill/>
          </a:ln>
        </p:spPr>
      </p:pic>
      <p:sp>
        <p:nvSpPr>
          <p:cNvPr id="117" name="Google Shape;117;p11"/>
          <p:cNvSpPr txBox="1"/>
          <p:nvPr>
            <p:ph hasCustomPrompt="1" type="title"/>
          </p:nvPr>
        </p:nvSpPr>
        <p:spPr>
          <a:xfrm>
            <a:off x="709500" y="1583350"/>
            <a:ext cx="4981800" cy="1346400"/>
          </a:xfrm>
          <a:prstGeom prst="rect">
            <a:avLst/>
          </a:prstGeom>
        </p:spPr>
        <p:txBody>
          <a:bodyPr anchorCtr="0" anchor="t" bIns="91425" lIns="91425" spcFirstLastPara="1" rIns="91425" wrap="square" tIns="91425">
            <a:noAutofit/>
          </a:bodyPr>
          <a:lstStyle>
            <a:lvl1pPr lvl="0">
              <a:spcBef>
                <a:spcPts val="0"/>
              </a:spcBef>
              <a:spcAft>
                <a:spcPts val="0"/>
              </a:spcAft>
              <a:buSzPts val="9600"/>
              <a:buNone/>
              <a:defRPr sz="10000">
                <a:solidFill>
                  <a:srgbClr val="101122"/>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18" name="Google Shape;118;p11"/>
          <p:cNvSpPr txBox="1"/>
          <p:nvPr>
            <p:ph idx="1" type="subTitle"/>
          </p:nvPr>
        </p:nvSpPr>
        <p:spPr>
          <a:xfrm>
            <a:off x="709500" y="2875975"/>
            <a:ext cx="4751700" cy="558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sz="1600"/>
            </a:lvl1pPr>
            <a:lvl2pPr lvl="1" rtl="0" algn="ctr">
              <a:lnSpc>
                <a:spcPct val="100000"/>
              </a:lnSpc>
              <a:spcBef>
                <a:spcPts val="1600"/>
              </a:spcBef>
              <a:spcAft>
                <a:spcPts val="0"/>
              </a:spcAft>
              <a:buSzPts val="1600"/>
              <a:buNone/>
              <a:defRPr sz="1600"/>
            </a:lvl2pPr>
            <a:lvl3pPr lvl="2" rtl="0" algn="ctr">
              <a:lnSpc>
                <a:spcPct val="100000"/>
              </a:lnSpc>
              <a:spcBef>
                <a:spcPts val="1600"/>
              </a:spcBef>
              <a:spcAft>
                <a:spcPts val="0"/>
              </a:spcAft>
              <a:buSzPts val="1600"/>
              <a:buNone/>
              <a:defRPr sz="1600"/>
            </a:lvl3pPr>
            <a:lvl4pPr lvl="3" rtl="0" algn="ctr">
              <a:lnSpc>
                <a:spcPct val="100000"/>
              </a:lnSpc>
              <a:spcBef>
                <a:spcPts val="1600"/>
              </a:spcBef>
              <a:spcAft>
                <a:spcPts val="0"/>
              </a:spcAft>
              <a:buSzPts val="1600"/>
              <a:buNone/>
              <a:defRPr sz="1600"/>
            </a:lvl4pPr>
            <a:lvl5pPr lvl="4" rtl="0" algn="ctr">
              <a:lnSpc>
                <a:spcPct val="100000"/>
              </a:lnSpc>
              <a:spcBef>
                <a:spcPts val="1600"/>
              </a:spcBef>
              <a:spcAft>
                <a:spcPts val="0"/>
              </a:spcAft>
              <a:buSzPts val="1600"/>
              <a:buNone/>
              <a:defRPr sz="1600"/>
            </a:lvl5pPr>
            <a:lvl6pPr lvl="5" rtl="0" algn="ctr">
              <a:lnSpc>
                <a:spcPct val="100000"/>
              </a:lnSpc>
              <a:spcBef>
                <a:spcPts val="1600"/>
              </a:spcBef>
              <a:spcAft>
                <a:spcPts val="0"/>
              </a:spcAft>
              <a:buSzPts val="1600"/>
              <a:buNone/>
              <a:defRPr sz="1600"/>
            </a:lvl6pPr>
            <a:lvl7pPr lvl="6" rtl="0" algn="ctr">
              <a:lnSpc>
                <a:spcPct val="100000"/>
              </a:lnSpc>
              <a:spcBef>
                <a:spcPts val="1600"/>
              </a:spcBef>
              <a:spcAft>
                <a:spcPts val="0"/>
              </a:spcAft>
              <a:buSzPts val="1600"/>
              <a:buNone/>
              <a:defRPr sz="1600"/>
            </a:lvl7pPr>
            <a:lvl8pPr lvl="7" rtl="0" algn="ctr">
              <a:lnSpc>
                <a:spcPct val="100000"/>
              </a:lnSpc>
              <a:spcBef>
                <a:spcPts val="1600"/>
              </a:spcBef>
              <a:spcAft>
                <a:spcPts val="0"/>
              </a:spcAft>
              <a:buSzPts val="1600"/>
              <a:buNone/>
              <a:defRPr sz="1600"/>
            </a:lvl8pPr>
            <a:lvl9pPr lvl="8" rtl="0" algn="ctr">
              <a:lnSpc>
                <a:spcPct val="100000"/>
              </a:lnSpc>
              <a:spcBef>
                <a:spcPts val="1600"/>
              </a:spcBef>
              <a:spcAft>
                <a:spcPts val="1600"/>
              </a:spcAft>
              <a:buSzPts val="1600"/>
              <a:buNone/>
              <a:defRPr sz="1600"/>
            </a:lvl9pPr>
          </a:lstStyle>
          <a:p/>
        </p:txBody>
      </p:sp>
      <p:sp>
        <p:nvSpPr>
          <p:cNvPr id="119" name="Google Shape;119;p11">
            <a:hlinkClick action="ppaction://hlinkshowjump?jump=nextslide"/>
          </p:cNvPr>
          <p:cNvSpPr/>
          <p:nvPr/>
        </p:nvSpPr>
        <p:spPr>
          <a:xfrm rot="5400000">
            <a:off x="8895325" y="2507850"/>
            <a:ext cx="147900" cy="1278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a:hlinkClick action="ppaction://hlinkshowjump?jump=previousslide"/>
          </p:cNvPr>
          <p:cNvSpPr/>
          <p:nvPr/>
        </p:nvSpPr>
        <p:spPr>
          <a:xfrm rot="-5400000">
            <a:off x="100650" y="2507850"/>
            <a:ext cx="147900" cy="1278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1" name="Google Shape;121;p11"/>
          <p:cNvPicPr preferRelativeResize="0"/>
          <p:nvPr/>
        </p:nvPicPr>
        <p:blipFill rotWithShape="1">
          <a:blip r:embed="rId3">
            <a:alphaModFix/>
          </a:blip>
          <a:srcRect b="0" l="9336" r="58533" t="0"/>
          <a:stretch/>
        </p:blipFill>
        <p:spPr>
          <a:xfrm rot="-5400000">
            <a:off x="4359713" y="4870861"/>
            <a:ext cx="414924" cy="141800"/>
          </a:xfrm>
          <a:prstGeom prst="rect">
            <a:avLst/>
          </a:prstGeom>
          <a:noFill/>
          <a:ln>
            <a:noFill/>
          </a:ln>
        </p:spPr>
      </p:pic>
      <p:pic>
        <p:nvPicPr>
          <p:cNvPr id="122" name="Google Shape;122;p11"/>
          <p:cNvPicPr preferRelativeResize="0"/>
          <p:nvPr/>
        </p:nvPicPr>
        <p:blipFill rotWithShape="1">
          <a:blip r:embed="rId3">
            <a:alphaModFix/>
          </a:blip>
          <a:srcRect b="0" l="9336" r="58533" t="0"/>
          <a:stretch/>
        </p:blipFill>
        <p:spPr>
          <a:xfrm rot="5400000">
            <a:off x="4371033" y="142258"/>
            <a:ext cx="414924" cy="141800"/>
          </a:xfrm>
          <a:prstGeom prst="rect">
            <a:avLst/>
          </a:prstGeom>
          <a:noFill/>
          <a:ln>
            <a:noFill/>
          </a:ln>
        </p:spPr>
      </p:pic>
      <p:sp>
        <p:nvSpPr>
          <p:cNvPr id="123" name="Google Shape;123;p11">
            <a:hlinkClick action="ppaction://hlinkshowjump?jump=previousslide"/>
          </p:cNvPr>
          <p:cNvSpPr/>
          <p:nvPr/>
        </p:nvSpPr>
        <p:spPr>
          <a:xfrm>
            <a:off x="6700" y="1714500"/>
            <a:ext cx="354900" cy="174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1"/>
          <p:cNvSpPr txBox="1"/>
          <p:nvPr/>
        </p:nvSpPr>
        <p:spPr>
          <a:xfrm>
            <a:off x="7858793" y="4822656"/>
            <a:ext cx="690900" cy="2328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a:solidFill>
                  <a:schemeClr val="dk1"/>
                </a:solidFill>
                <a:latin typeface="Bellota Text Light"/>
                <a:ea typeface="Bellota Text Light"/>
                <a:cs typeface="Bellota Text Light"/>
                <a:sym typeface="Bellota Text Light"/>
              </a:rPr>
              <a:t>PAG</a:t>
            </a:r>
            <a:endParaRPr>
              <a:solidFill>
                <a:schemeClr val="dk1"/>
              </a:solidFill>
              <a:latin typeface="Bellota Text Light"/>
              <a:ea typeface="Bellota Text Light"/>
              <a:cs typeface="Bellota Text Light"/>
              <a:sym typeface="Bellota Text Light"/>
            </a:endParaRPr>
          </a:p>
        </p:txBody>
      </p:sp>
      <p:sp>
        <p:nvSpPr>
          <p:cNvPr id="125" name="Google Shape;125;p11"/>
          <p:cNvSpPr txBox="1"/>
          <p:nvPr>
            <p:ph idx="12" type="sldNum"/>
          </p:nvPr>
        </p:nvSpPr>
        <p:spPr>
          <a:xfrm>
            <a:off x="8251147" y="4819594"/>
            <a:ext cx="501900" cy="232800"/>
          </a:xfrm>
          <a:prstGeom prst="rect">
            <a:avLst/>
          </a:prstGeom>
          <a:noFill/>
          <a:ln>
            <a:noFill/>
          </a:ln>
        </p:spPr>
        <p:txBody>
          <a:bodyPr anchorCtr="0" anchor="ctr" bIns="91425" lIns="91425" spcFirstLastPara="1" rIns="91425" wrap="square" tIns="91425">
            <a:noAutofit/>
          </a:bodyPr>
          <a:lstStyle>
            <a:lvl1pPr lvl="0" rtl="0" algn="r">
              <a:buNone/>
              <a:defRPr>
                <a:solidFill>
                  <a:schemeClr val="dk1"/>
                </a:solidFill>
                <a:latin typeface="Bellota Text Light"/>
                <a:ea typeface="Bellota Text Light"/>
                <a:cs typeface="Bellota Text Light"/>
                <a:sym typeface="Bellota Text Light"/>
              </a:defRPr>
            </a:lvl1pPr>
            <a:lvl2pPr lvl="1" rtl="0" algn="r">
              <a:buNone/>
              <a:defRPr>
                <a:solidFill>
                  <a:schemeClr val="dk1"/>
                </a:solidFill>
                <a:latin typeface="Bellota Text Light"/>
                <a:ea typeface="Bellota Text Light"/>
                <a:cs typeface="Bellota Text Light"/>
                <a:sym typeface="Bellota Text Light"/>
              </a:defRPr>
            </a:lvl2pPr>
            <a:lvl3pPr lvl="2" rtl="0" algn="r">
              <a:buNone/>
              <a:defRPr>
                <a:solidFill>
                  <a:schemeClr val="dk1"/>
                </a:solidFill>
                <a:latin typeface="Bellota Text Light"/>
                <a:ea typeface="Bellota Text Light"/>
                <a:cs typeface="Bellota Text Light"/>
                <a:sym typeface="Bellota Text Light"/>
              </a:defRPr>
            </a:lvl3pPr>
            <a:lvl4pPr lvl="3" rtl="0" algn="r">
              <a:buNone/>
              <a:defRPr>
                <a:solidFill>
                  <a:schemeClr val="dk1"/>
                </a:solidFill>
                <a:latin typeface="Bellota Text Light"/>
                <a:ea typeface="Bellota Text Light"/>
                <a:cs typeface="Bellota Text Light"/>
                <a:sym typeface="Bellota Text Light"/>
              </a:defRPr>
            </a:lvl4pPr>
            <a:lvl5pPr lvl="4" rtl="0" algn="r">
              <a:buNone/>
              <a:defRPr>
                <a:solidFill>
                  <a:schemeClr val="dk1"/>
                </a:solidFill>
                <a:latin typeface="Bellota Text Light"/>
                <a:ea typeface="Bellota Text Light"/>
                <a:cs typeface="Bellota Text Light"/>
                <a:sym typeface="Bellota Text Light"/>
              </a:defRPr>
            </a:lvl5pPr>
            <a:lvl6pPr lvl="5" rtl="0" algn="r">
              <a:buNone/>
              <a:defRPr>
                <a:solidFill>
                  <a:schemeClr val="dk1"/>
                </a:solidFill>
                <a:latin typeface="Bellota Text Light"/>
                <a:ea typeface="Bellota Text Light"/>
                <a:cs typeface="Bellota Text Light"/>
                <a:sym typeface="Bellota Text Light"/>
              </a:defRPr>
            </a:lvl6pPr>
            <a:lvl7pPr lvl="6" rtl="0" algn="r">
              <a:buNone/>
              <a:defRPr>
                <a:solidFill>
                  <a:schemeClr val="dk1"/>
                </a:solidFill>
                <a:latin typeface="Bellota Text Light"/>
                <a:ea typeface="Bellota Text Light"/>
                <a:cs typeface="Bellota Text Light"/>
                <a:sym typeface="Bellota Text Light"/>
              </a:defRPr>
            </a:lvl7pPr>
            <a:lvl8pPr lvl="7" rtl="0" algn="r">
              <a:buNone/>
              <a:defRPr>
                <a:solidFill>
                  <a:schemeClr val="dk1"/>
                </a:solidFill>
                <a:latin typeface="Bellota Text Light"/>
                <a:ea typeface="Bellota Text Light"/>
                <a:cs typeface="Bellota Text Light"/>
                <a:sym typeface="Bellota Text Light"/>
              </a:defRPr>
            </a:lvl8pPr>
            <a:lvl9pPr lvl="8" rtl="0" algn="r">
              <a:buNone/>
              <a:defRPr>
                <a:solidFill>
                  <a:schemeClr val="dk1"/>
                </a:solidFill>
                <a:latin typeface="Bellota Text Light"/>
                <a:ea typeface="Bellota Text Light"/>
                <a:cs typeface="Bellota Text Light"/>
                <a:sym typeface="Bellota Text Light"/>
              </a:defRPr>
            </a:lvl9pPr>
          </a:lstStyle>
          <a:p>
            <a:pPr indent="0" lvl="0" marL="0" rtl="0" algn="r">
              <a:spcBef>
                <a:spcPts val="0"/>
              </a:spcBef>
              <a:spcAft>
                <a:spcPts val="0"/>
              </a:spcAft>
              <a:buNone/>
            </a:pPr>
            <a:fld id="{00000000-1234-1234-1234-123412341234}" type="slidenum">
              <a:rPr lang="en"/>
              <a:t>‹#›</a:t>
            </a:fld>
            <a:endParaRPr/>
          </a:p>
        </p:txBody>
      </p:sp>
      <p:pic>
        <p:nvPicPr>
          <p:cNvPr id="126" name="Google Shape;126;p11"/>
          <p:cNvPicPr preferRelativeResize="0"/>
          <p:nvPr/>
        </p:nvPicPr>
        <p:blipFill rotWithShape="1">
          <a:blip r:embed="rId3">
            <a:alphaModFix/>
          </a:blip>
          <a:srcRect b="-10" l="1976" r="2072" t="10"/>
          <a:stretch/>
        </p:blipFill>
        <p:spPr>
          <a:xfrm>
            <a:off x="352425" y="337925"/>
            <a:ext cx="8448676" cy="141800"/>
          </a:xfrm>
          <a:prstGeom prst="rect">
            <a:avLst/>
          </a:prstGeom>
          <a:noFill/>
          <a:ln>
            <a:noFill/>
          </a:ln>
        </p:spPr>
      </p:pic>
      <p:pic>
        <p:nvPicPr>
          <p:cNvPr id="127" name="Google Shape;127;p11"/>
          <p:cNvPicPr preferRelativeResize="0"/>
          <p:nvPr/>
        </p:nvPicPr>
        <p:blipFill rotWithShape="1">
          <a:blip r:embed="rId3">
            <a:alphaModFix/>
          </a:blip>
          <a:srcRect b="0" l="2085" r="1797" t="0"/>
          <a:stretch/>
        </p:blipFill>
        <p:spPr>
          <a:xfrm>
            <a:off x="362047" y="4660578"/>
            <a:ext cx="8439049" cy="1418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8" name="Shape 128"/>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
    <p:bg>
      <p:bgPr>
        <a:solidFill>
          <a:schemeClr val="accent2"/>
        </a:solidFill>
      </p:bgPr>
    </p:bg>
    <p:spTree>
      <p:nvGrpSpPr>
        <p:cNvPr id="129" name="Shape 129"/>
        <p:cNvGrpSpPr/>
        <p:nvPr/>
      </p:nvGrpSpPr>
      <p:grpSpPr>
        <a:xfrm>
          <a:off x="0" y="0"/>
          <a:ext cx="0" cy="0"/>
          <a:chOff x="0" y="0"/>
          <a:chExt cx="0" cy="0"/>
        </a:xfrm>
      </p:grpSpPr>
      <p:pic>
        <p:nvPicPr>
          <p:cNvPr id="130" name="Google Shape;130;p13"/>
          <p:cNvPicPr preferRelativeResize="0"/>
          <p:nvPr/>
        </p:nvPicPr>
        <p:blipFill>
          <a:blip r:embed="rId2">
            <a:alphaModFix/>
          </a:blip>
          <a:stretch>
            <a:fillRect/>
          </a:stretch>
        </p:blipFill>
        <p:spPr>
          <a:xfrm>
            <a:off x="0" y="1339"/>
            <a:ext cx="9143998" cy="5140822"/>
          </a:xfrm>
          <a:prstGeom prst="rect">
            <a:avLst/>
          </a:prstGeom>
          <a:noFill/>
          <a:ln>
            <a:noFill/>
          </a:ln>
        </p:spPr>
      </p:pic>
      <p:sp>
        <p:nvSpPr>
          <p:cNvPr id="131" name="Google Shape;131;p13"/>
          <p:cNvSpPr txBox="1"/>
          <p:nvPr>
            <p:ph type="title"/>
          </p:nvPr>
        </p:nvSpPr>
        <p:spPr>
          <a:xfrm>
            <a:off x="743350" y="1742775"/>
            <a:ext cx="27600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1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32" name="Google Shape;132;p13"/>
          <p:cNvSpPr txBox="1"/>
          <p:nvPr>
            <p:ph hasCustomPrompt="1" idx="2" type="title"/>
          </p:nvPr>
        </p:nvSpPr>
        <p:spPr>
          <a:xfrm>
            <a:off x="743350" y="1307164"/>
            <a:ext cx="1275300" cy="5934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33" name="Google Shape;133;p13"/>
          <p:cNvSpPr txBox="1"/>
          <p:nvPr>
            <p:ph idx="1" type="subTitle"/>
          </p:nvPr>
        </p:nvSpPr>
        <p:spPr>
          <a:xfrm>
            <a:off x="743350" y="2072202"/>
            <a:ext cx="2336400" cy="691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nSpc>
                <a:spcPct val="100000"/>
              </a:lnSpc>
              <a:spcBef>
                <a:spcPts val="1600"/>
              </a:spcBef>
              <a:spcAft>
                <a:spcPts val="0"/>
              </a:spcAft>
              <a:buSzPts val="1600"/>
              <a:buNone/>
              <a:defRPr/>
            </a:lvl2pPr>
            <a:lvl3pPr lvl="2" rtl="0">
              <a:lnSpc>
                <a:spcPct val="100000"/>
              </a:lnSpc>
              <a:spcBef>
                <a:spcPts val="1600"/>
              </a:spcBef>
              <a:spcAft>
                <a:spcPts val="0"/>
              </a:spcAft>
              <a:buSzPts val="1600"/>
              <a:buNone/>
              <a:defRPr/>
            </a:lvl3pPr>
            <a:lvl4pPr lvl="3" rtl="0">
              <a:lnSpc>
                <a:spcPct val="100000"/>
              </a:lnSpc>
              <a:spcBef>
                <a:spcPts val="1600"/>
              </a:spcBef>
              <a:spcAft>
                <a:spcPts val="0"/>
              </a:spcAft>
              <a:buSzPts val="1600"/>
              <a:buNone/>
              <a:defRPr/>
            </a:lvl4pPr>
            <a:lvl5pPr lvl="4" rtl="0">
              <a:lnSpc>
                <a:spcPct val="100000"/>
              </a:lnSpc>
              <a:spcBef>
                <a:spcPts val="1600"/>
              </a:spcBef>
              <a:spcAft>
                <a:spcPts val="0"/>
              </a:spcAft>
              <a:buSzPts val="1600"/>
              <a:buNone/>
              <a:defRPr/>
            </a:lvl5pPr>
            <a:lvl6pPr lvl="5" rtl="0">
              <a:lnSpc>
                <a:spcPct val="100000"/>
              </a:lnSpc>
              <a:spcBef>
                <a:spcPts val="1600"/>
              </a:spcBef>
              <a:spcAft>
                <a:spcPts val="0"/>
              </a:spcAft>
              <a:buSzPts val="1600"/>
              <a:buNone/>
              <a:defRPr/>
            </a:lvl6pPr>
            <a:lvl7pPr lvl="6" rtl="0">
              <a:lnSpc>
                <a:spcPct val="100000"/>
              </a:lnSpc>
              <a:spcBef>
                <a:spcPts val="1600"/>
              </a:spcBef>
              <a:spcAft>
                <a:spcPts val="0"/>
              </a:spcAft>
              <a:buSzPts val="1600"/>
              <a:buNone/>
              <a:defRPr/>
            </a:lvl7pPr>
            <a:lvl8pPr lvl="7" rtl="0">
              <a:lnSpc>
                <a:spcPct val="100000"/>
              </a:lnSpc>
              <a:spcBef>
                <a:spcPts val="1600"/>
              </a:spcBef>
              <a:spcAft>
                <a:spcPts val="0"/>
              </a:spcAft>
              <a:buSzPts val="1600"/>
              <a:buNone/>
              <a:defRPr/>
            </a:lvl8pPr>
            <a:lvl9pPr lvl="8" rtl="0">
              <a:lnSpc>
                <a:spcPct val="100000"/>
              </a:lnSpc>
              <a:spcBef>
                <a:spcPts val="1600"/>
              </a:spcBef>
              <a:spcAft>
                <a:spcPts val="1600"/>
              </a:spcAft>
              <a:buSzPts val="1600"/>
              <a:buNone/>
              <a:defRPr/>
            </a:lvl9pPr>
          </a:lstStyle>
          <a:p/>
        </p:txBody>
      </p:sp>
      <p:sp>
        <p:nvSpPr>
          <p:cNvPr id="134" name="Google Shape;134;p13"/>
          <p:cNvSpPr txBox="1"/>
          <p:nvPr>
            <p:ph idx="3" type="title"/>
          </p:nvPr>
        </p:nvSpPr>
        <p:spPr>
          <a:xfrm>
            <a:off x="3192000" y="1742775"/>
            <a:ext cx="27600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1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35" name="Google Shape;135;p13"/>
          <p:cNvSpPr txBox="1"/>
          <p:nvPr>
            <p:ph hasCustomPrompt="1" idx="4" type="title"/>
          </p:nvPr>
        </p:nvSpPr>
        <p:spPr>
          <a:xfrm>
            <a:off x="3192000" y="1307164"/>
            <a:ext cx="1275300" cy="5934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36" name="Google Shape;136;p13"/>
          <p:cNvSpPr txBox="1"/>
          <p:nvPr>
            <p:ph idx="5" type="subTitle"/>
          </p:nvPr>
        </p:nvSpPr>
        <p:spPr>
          <a:xfrm>
            <a:off x="3192000" y="2072202"/>
            <a:ext cx="2336400" cy="691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nSpc>
                <a:spcPct val="100000"/>
              </a:lnSpc>
              <a:spcBef>
                <a:spcPts val="1600"/>
              </a:spcBef>
              <a:spcAft>
                <a:spcPts val="0"/>
              </a:spcAft>
              <a:buSzPts val="1600"/>
              <a:buNone/>
              <a:defRPr/>
            </a:lvl2pPr>
            <a:lvl3pPr lvl="2" rtl="0">
              <a:lnSpc>
                <a:spcPct val="100000"/>
              </a:lnSpc>
              <a:spcBef>
                <a:spcPts val="1600"/>
              </a:spcBef>
              <a:spcAft>
                <a:spcPts val="0"/>
              </a:spcAft>
              <a:buSzPts val="1600"/>
              <a:buNone/>
              <a:defRPr/>
            </a:lvl3pPr>
            <a:lvl4pPr lvl="3" rtl="0">
              <a:lnSpc>
                <a:spcPct val="100000"/>
              </a:lnSpc>
              <a:spcBef>
                <a:spcPts val="1600"/>
              </a:spcBef>
              <a:spcAft>
                <a:spcPts val="0"/>
              </a:spcAft>
              <a:buSzPts val="1600"/>
              <a:buNone/>
              <a:defRPr/>
            </a:lvl4pPr>
            <a:lvl5pPr lvl="4" rtl="0">
              <a:lnSpc>
                <a:spcPct val="100000"/>
              </a:lnSpc>
              <a:spcBef>
                <a:spcPts val="1600"/>
              </a:spcBef>
              <a:spcAft>
                <a:spcPts val="0"/>
              </a:spcAft>
              <a:buSzPts val="1600"/>
              <a:buNone/>
              <a:defRPr/>
            </a:lvl5pPr>
            <a:lvl6pPr lvl="5" rtl="0">
              <a:lnSpc>
                <a:spcPct val="100000"/>
              </a:lnSpc>
              <a:spcBef>
                <a:spcPts val="1600"/>
              </a:spcBef>
              <a:spcAft>
                <a:spcPts val="0"/>
              </a:spcAft>
              <a:buSzPts val="1600"/>
              <a:buNone/>
              <a:defRPr/>
            </a:lvl6pPr>
            <a:lvl7pPr lvl="6" rtl="0">
              <a:lnSpc>
                <a:spcPct val="100000"/>
              </a:lnSpc>
              <a:spcBef>
                <a:spcPts val="1600"/>
              </a:spcBef>
              <a:spcAft>
                <a:spcPts val="0"/>
              </a:spcAft>
              <a:buSzPts val="1600"/>
              <a:buNone/>
              <a:defRPr/>
            </a:lvl7pPr>
            <a:lvl8pPr lvl="7" rtl="0">
              <a:lnSpc>
                <a:spcPct val="100000"/>
              </a:lnSpc>
              <a:spcBef>
                <a:spcPts val="1600"/>
              </a:spcBef>
              <a:spcAft>
                <a:spcPts val="0"/>
              </a:spcAft>
              <a:buSzPts val="1600"/>
              <a:buNone/>
              <a:defRPr/>
            </a:lvl8pPr>
            <a:lvl9pPr lvl="8" rtl="0">
              <a:lnSpc>
                <a:spcPct val="100000"/>
              </a:lnSpc>
              <a:spcBef>
                <a:spcPts val="1600"/>
              </a:spcBef>
              <a:spcAft>
                <a:spcPts val="1600"/>
              </a:spcAft>
              <a:buSzPts val="1600"/>
              <a:buNone/>
              <a:defRPr/>
            </a:lvl9pPr>
          </a:lstStyle>
          <a:p/>
        </p:txBody>
      </p:sp>
      <p:sp>
        <p:nvSpPr>
          <p:cNvPr id="137" name="Google Shape;137;p13"/>
          <p:cNvSpPr txBox="1"/>
          <p:nvPr>
            <p:ph idx="6" type="title"/>
          </p:nvPr>
        </p:nvSpPr>
        <p:spPr>
          <a:xfrm>
            <a:off x="5640650" y="1742775"/>
            <a:ext cx="27600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1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38" name="Google Shape;138;p13"/>
          <p:cNvSpPr txBox="1"/>
          <p:nvPr>
            <p:ph hasCustomPrompt="1" idx="7" type="title"/>
          </p:nvPr>
        </p:nvSpPr>
        <p:spPr>
          <a:xfrm>
            <a:off x="5640650" y="1307164"/>
            <a:ext cx="1275300" cy="5934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39" name="Google Shape;139;p13"/>
          <p:cNvSpPr txBox="1"/>
          <p:nvPr>
            <p:ph idx="8" type="subTitle"/>
          </p:nvPr>
        </p:nvSpPr>
        <p:spPr>
          <a:xfrm>
            <a:off x="5640650" y="2072202"/>
            <a:ext cx="2336400" cy="691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nSpc>
                <a:spcPct val="100000"/>
              </a:lnSpc>
              <a:spcBef>
                <a:spcPts val="1600"/>
              </a:spcBef>
              <a:spcAft>
                <a:spcPts val="0"/>
              </a:spcAft>
              <a:buSzPts val="1600"/>
              <a:buNone/>
              <a:defRPr/>
            </a:lvl2pPr>
            <a:lvl3pPr lvl="2" rtl="0">
              <a:lnSpc>
                <a:spcPct val="100000"/>
              </a:lnSpc>
              <a:spcBef>
                <a:spcPts val="1600"/>
              </a:spcBef>
              <a:spcAft>
                <a:spcPts val="0"/>
              </a:spcAft>
              <a:buSzPts val="1600"/>
              <a:buNone/>
              <a:defRPr/>
            </a:lvl3pPr>
            <a:lvl4pPr lvl="3" rtl="0">
              <a:lnSpc>
                <a:spcPct val="100000"/>
              </a:lnSpc>
              <a:spcBef>
                <a:spcPts val="1600"/>
              </a:spcBef>
              <a:spcAft>
                <a:spcPts val="0"/>
              </a:spcAft>
              <a:buSzPts val="1600"/>
              <a:buNone/>
              <a:defRPr/>
            </a:lvl4pPr>
            <a:lvl5pPr lvl="4" rtl="0">
              <a:lnSpc>
                <a:spcPct val="100000"/>
              </a:lnSpc>
              <a:spcBef>
                <a:spcPts val="1600"/>
              </a:spcBef>
              <a:spcAft>
                <a:spcPts val="0"/>
              </a:spcAft>
              <a:buSzPts val="1600"/>
              <a:buNone/>
              <a:defRPr/>
            </a:lvl5pPr>
            <a:lvl6pPr lvl="5" rtl="0">
              <a:lnSpc>
                <a:spcPct val="100000"/>
              </a:lnSpc>
              <a:spcBef>
                <a:spcPts val="1600"/>
              </a:spcBef>
              <a:spcAft>
                <a:spcPts val="0"/>
              </a:spcAft>
              <a:buSzPts val="1600"/>
              <a:buNone/>
              <a:defRPr/>
            </a:lvl6pPr>
            <a:lvl7pPr lvl="6" rtl="0">
              <a:lnSpc>
                <a:spcPct val="100000"/>
              </a:lnSpc>
              <a:spcBef>
                <a:spcPts val="1600"/>
              </a:spcBef>
              <a:spcAft>
                <a:spcPts val="0"/>
              </a:spcAft>
              <a:buSzPts val="1600"/>
              <a:buNone/>
              <a:defRPr/>
            </a:lvl7pPr>
            <a:lvl8pPr lvl="7" rtl="0">
              <a:lnSpc>
                <a:spcPct val="100000"/>
              </a:lnSpc>
              <a:spcBef>
                <a:spcPts val="1600"/>
              </a:spcBef>
              <a:spcAft>
                <a:spcPts val="0"/>
              </a:spcAft>
              <a:buSzPts val="1600"/>
              <a:buNone/>
              <a:defRPr/>
            </a:lvl8pPr>
            <a:lvl9pPr lvl="8" rtl="0">
              <a:lnSpc>
                <a:spcPct val="100000"/>
              </a:lnSpc>
              <a:spcBef>
                <a:spcPts val="1600"/>
              </a:spcBef>
              <a:spcAft>
                <a:spcPts val="1600"/>
              </a:spcAft>
              <a:buSzPts val="1600"/>
              <a:buNone/>
              <a:defRPr/>
            </a:lvl9pPr>
          </a:lstStyle>
          <a:p/>
        </p:txBody>
      </p:sp>
      <p:sp>
        <p:nvSpPr>
          <p:cNvPr id="140" name="Google Shape;140;p13"/>
          <p:cNvSpPr txBox="1"/>
          <p:nvPr>
            <p:ph idx="9" type="title"/>
          </p:nvPr>
        </p:nvSpPr>
        <p:spPr>
          <a:xfrm>
            <a:off x="743350" y="3532175"/>
            <a:ext cx="27600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1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41" name="Google Shape;141;p13"/>
          <p:cNvSpPr txBox="1"/>
          <p:nvPr>
            <p:ph hasCustomPrompt="1" idx="13" type="title"/>
          </p:nvPr>
        </p:nvSpPr>
        <p:spPr>
          <a:xfrm>
            <a:off x="743350" y="3096564"/>
            <a:ext cx="1275300" cy="5934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42" name="Google Shape;142;p13"/>
          <p:cNvSpPr txBox="1"/>
          <p:nvPr>
            <p:ph idx="14" type="subTitle"/>
          </p:nvPr>
        </p:nvSpPr>
        <p:spPr>
          <a:xfrm>
            <a:off x="743350" y="3861602"/>
            <a:ext cx="2336400" cy="691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nSpc>
                <a:spcPct val="100000"/>
              </a:lnSpc>
              <a:spcBef>
                <a:spcPts val="1600"/>
              </a:spcBef>
              <a:spcAft>
                <a:spcPts val="0"/>
              </a:spcAft>
              <a:buSzPts val="1600"/>
              <a:buNone/>
              <a:defRPr/>
            </a:lvl2pPr>
            <a:lvl3pPr lvl="2" rtl="0">
              <a:lnSpc>
                <a:spcPct val="100000"/>
              </a:lnSpc>
              <a:spcBef>
                <a:spcPts val="1600"/>
              </a:spcBef>
              <a:spcAft>
                <a:spcPts val="0"/>
              </a:spcAft>
              <a:buSzPts val="1600"/>
              <a:buNone/>
              <a:defRPr/>
            </a:lvl3pPr>
            <a:lvl4pPr lvl="3" rtl="0">
              <a:lnSpc>
                <a:spcPct val="100000"/>
              </a:lnSpc>
              <a:spcBef>
                <a:spcPts val="1600"/>
              </a:spcBef>
              <a:spcAft>
                <a:spcPts val="0"/>
              </a:spcAft>
              <a:buSzPts val="1600"/>
              <a:buNone/>
              <a:defRPr/>
            </a:lvl4pPr>
            <a:lvl5pPr lvl="4" rtl="0">
              <a:lnSpc>
                <a:spcPct val="100000"/>
              </a:lnSpc>
              <a:spcBef>
                <a:spcPts val="1600"/>
              </a:spcBef>
              <a:spcAft>
                <a:spcPts val="0"/>
              </a:spcAft>
              <a:buSzPts val="1600"/>
              <a:buNone/>
              <a:defRPr/>
            </a:lvl5pPr>
            <a:lvl6pPr lvl="5" rtl="0">
              <a:lnSpc>
                <a:spcPct val="100000"/>
              </a:lnSpc>
              <a:spcBef>
                <a:spcPts val="1600"/>
              </a:spcBef>
              <a:spcAft>
                <a:spcPts val="0"/>
              </a:spcAft>
              <a:buSzPts val="1600"/>
              <a:buNone/>
              <a:defRPr/>
            </a:lvl6pPr>
            <a:lvl7pPr lvl="6" rtl="0">
              <a:lnSpc>
                <a:spcPct val="100000"/>
              </a:lnSpc>
              <a:spcBef>
                <a:spcPts val="1600"/>
              </a:spcBef>
              <a:spcAft>
                <a:spcPts val="0"/>
              </a:spcAft>
              <a:buSzPts val="1600"/>
              <a:buNone/>
              <a:defRPr/>
            </a:lvl7pPr>
            <a:lvl8pPr lvl="7" rtl="0">
              <a:lnSpc>
                <a:spcPct val="100000"/>
              </a:lnSpc>
              <a:spcBef>
                <a:spcPts val="1600"/>
              </a:spcBef>
              <a:spcAft>
                <a:spcPts val="0"/>
              </a:spcAft>
              <a:buSzPts val="1600"/>
              <a:buNone/>
              <a:defRPr/>
            </a:lvl8pPr>
            <a:lvl9pPr lvl="8" rtl="0">
              <a:lnSpc>
                <a:spcPct val="100000"/>
              </a:lnSpc>
              <a:spcBef>
                <a:spcPts val="1600"/>
              </a:spcBef>
              <a:spcAft>
                <a:spcPts val="1600"/>
              </a:spcAft>
              <a:buSzPts val="1600"/>
              <a:buNone/>
              <a:defRPr/>
            </a:lvl9pPr>
          </a:lstStyle>
          <a:p/>
        </p:txBody>
      </p:sp>
      <p:sp>
        <p:nvSpPr>
          <p:cNvPr id="143" name="Google Shape;143;p13"/>
          <p:cNvSpPr txBox="1"/>
          <p:nvPr>
            <p:ph idx="15" type="title"/>
          </p:nvPr>
        </p:nvSpPr>
        <p:spPr>
          <a:xfrm>
            <a:off x="3192000" y="3532175"/>
            <a:ext cx="27600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1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44" name="Google Shape;144;p13"/>
          <p:cNvSpPr txBox="1"/>
          <p:nvPr>
            <p:ph hasCustomPrompt="1" idx="16" type="title"/>
          </p:nvPr>
        </p:nvSpPr>
        <p:spPr>
          <a:xfrm>
            <a:off x="3192000" y="3096564"/>
            <a:ext cx="1275300" cy="5934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45" name="Google Shape;145;p13"/>
          <p:cNvSpPr txBox="1"/>
          <p:nvPr>
            <p:ph idx="17" type="subTitle"/>
          </p:nvPr>
        </p:nvSpPr>
        <p:spPr>
          <a:xfrm>
            <a:off x="3192000" y="3861602"/>
            <a:ext cx="2336400" cy="691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nSpc>
                <a:spcPct val="100000"/>
              </a:lnSpc>
              <a:spcBef>
                <a:spcPts val="1600"/>
              </a:spcBef>
              <a:spcAft>
                <a:spcPts val="0"/>
              </a:spcAft>
              <a:buSzPts val="1600"/>
              <a:buNone/>
              <a:defRPr/>
            </a:lvl2pPr>
            <a:lvl3pPr lvl="2" rtl="0">
              <a:lnSpc>
                <a:spcPct val="100000"/>
              </a:lnSpc>
              <a:spcBef>
                <a:spcPts val="1600"/>
              </a:spcBef>
              <a:spcAft>
                <a:spcPts val="0"/>
              </a:spcAft>
              <a:buSzPts val="1600"/>
              <a:buNone/>
              <a:defRPr/>
            </a:lvl3pPr>
            <a:lvl4pPr lvl="3" rtl="0">
              <a:lnSpc>
                <a:spcPct val="100000"/>
              </a:lnSpc>
              <a:spcBef>
                <a:spcPts val="1600"/>
              </a:spcBef>
              <a:spcAft>
                <a:spcPts val="0"/>
              </a:spcAft>
              <a:buSzPts val="1600"/>
              <a:buNone/>
              <a:defRPr/>
            </a:lvl4pPr>
            <a:lvl5pPr lvl="4" rtl="0">
              <a:lnSpc>
                <a:spcPct val="100000"/>
              </a:lnSpc>
              <a:spcBef>
                <a:spcPts val="1600"/>
              </a:spcBef>
              <a:spcAft>
                <a:spcPts val="0"/>
              </a:spcAft>
              <a:buSzPts val="1600"/>
              <a:buNone/>
              <a:defRPr/>
            </a:lvl5pPr>
            <a:lvl6pPr lvl="5" rtl="0">
              <a:lnSpc>
                <a:spcPct val="100000"/>
              </a:lnSpc>
              <a:spcBef>
                <a:spcPts val="1600"/>
              </a:spcBef>
              <a:spcAft>
                <a:spcPts val="0"/>
              </a:spcAft>
              <a:buSzPts val="1600"/>
              <a:buNone/>
              <a:defRPr/>
            </a:lvl6pPr>
            <a:lvl7pPr lvl="6" rtl="0">
              <a:lnSpc>
                <a:spcPct val="100000"/>
              </a:lnSpc>
              <a:spcBef>
                <a:spcPts val="1600"/>
              </a:spcBef>
              <a:spcAft>
                <a:spcPts val="0"/>
              </a:spcAft>
              <a:buSzPts val="1600"/>
              <a:buNone/>
              <a:defRPr/>
            </a:lvl7pPr>
            <a:lvl8pPr lvl="7" rtl="0">
              <a:lnSpc>
                <a:spcPct val="100000"/>
              </a:lnSpc>
              <a:spcBef>
                <a:spcPts val="1600"/>
              </a:spcBef>
              <a:spcAft>
                <a:spcPts val="0"/>
              </a:spcAft>
              <a:buSzPts val="1600"/>
              <a:buNone/>
              <a:defRPr/>
            </a:lvl8pPr>
            <a:lvl9pPr lvl="8" rtl="0">
              <a:lnSpc>
                <a:spcPct val="100000"/>
              </a:lnSpc>
              <a:spcBef>
                <a:spcPts val="1600"/>
              </a:spcBef>
              <a:spcAft>
                <a:spcPts val="1600"/>
              </a:spcAft>
              <a:buSzPts val="1600"/>
              <a:buNone/>
              <a:defRPr/>
            </a:lvl9pPr>
          </a:lstStyle>
          <a:p/>
        </p:txBody>
      </p:sp>
      <p:sp>
        <p:nvSpPr>
          <p:cNvPr id="146" name="Google Shape;146;p13"/>
          <p:cNvSpPr txBox="1"/>
          <p:nvPr>
            <p:ph idx="18" type="title"/>
          </p:nvPr>
        </p:nvSpPr>
        <p:spPr>
          <a:xfrm>
            <a:off x="5640650" y="3532175"/>
            <a:ext cx="27600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1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47" name="Google Shape;147;p13"/>
          <p:cNvSpPr txBox="1"/>
          <p:nvPr>
            <p:ph hasCustomPrompt="1" idx="19" type="title"/>
          </p:nvPr>
        </p:nvSpPr>
        <p:spPr>
          <a:xfrm>
            <a:off x="5640650" y="3096564"/>
            <a:ext cx="1275300" cy="5934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48" name="Google Shape;148;p13"/>
          <p:cNvSpPr txBox="1"/>
          <p:nvPr>
            <p:ph idx="20" type="subTitle"/>
          </p:nvPr>
        </p:nvSpPr>
        <p:spPr>
          <a:xfrm>
            <a:off x="5640650" y="3861602"/>
            <a:ext cx="2336400" cy="691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nSpc>
                <a:spcPct val="100000"/>
              </a:lnSpc>
              <a:spcBef>
                <a:spcPts val="1600"/>
              </a:spcBef>
              <a:spcAft>
                <a:spcPts val="0"/>
              </a:spcAft>
              <a:buSzPts val="1600"/>
              <a:buNone/>
              <a:defRPr/>
            </a:lvl2pPr>
            <a:lvl3pPr lvl="2" rtl="0">
              <a:lnSpc>
                <a:spcPct val="100000"/>
              </a:lnSpc>
              <a:spcBef>
                <a:spcPts val="1600"/>
              </a:spcBef>
              <a:spcAft>
                <a:spcPts val="0"/>
              </a:spcAft>
              <a:buSzPts val="1600"/>
              <a:buNone/>
              <a:defRPr/>
            </a:lvl3pPr>
            <a:lvl4pPr lvl="3" rtl="0">
              <a:lnSpc>
                <a:spcPct val="100000"/>
              </a:lnSpc>
              <a:spcBef>
                <a:spcPts val="1600"/>
              </a:spcBef>
              <a:spcAft>
                <a:spcPts val="0"/>
              </a:spcAft>
              <a:buSzPts val="1600"/>
              <a:buNone/>
              <a:defRPr/>
            </a:lvl4pPr>
            <a:lvl5pPr lvl="4" rtl="0">
              <a:lnSpc>
                <a:spcPct val="100000"/>
              </a:lnSpc>
              <a:spcBef>
                <a:spcPts val="1600"/>
              </a:spcBef>
              <a:spcAft>
                <a:spcPts val="0"/>
              </a:spcAft>
              <a:buSzPts val="1600"/>
              <a:buNone/>
              <a:defRPr/>
            </a:lvl5pPr>
            <a:lvl6pPr lvl="5" rtl="0">
              <a:lnSpc>
                <a:spcPct val="100000"/>
              </a:lnSpc>
              <a:spcBef>
                <a:spcPts val="1600"/>
              </a:spcBef>
              <a:spcAft>
                <a:spcPts val="0"/>
              </a:spcAft>
              <a:buSzPts val="1600"/>
              <a:buNone/>
              <a:defRPr/>
            </a:lvl6pPr>
            <a:lvl7pPr lvl="6" rtl="0">
              <a:lnSpc>
                <a:spcPct val="100000"/>
              </a:lnSpc>
              <a:spcBef>
                <a:spcPts val="1600"/>
              </a:spcBef>
              <a:spcAft>
                <a:spcPts val="0"/>
              </a:spcAft>
              <a:buSzPts val="1600"/>
              <a:buNone/>
              <a:defRPr/>
            </a:lvl7pPr>
            <a:lvl8pPr lvl="7" rtl="0">
              <a:lnSpc>
                <a:spcPct val="100000"/>
              </a:lnSpc>
              <a:spcBef>
                <a:spcPts val="1600"/>
              </a:spcBef>
              <a:spcAft>
                <a:spcPts val="0"/>
              </a:spcAft>
              <a:buSzPts val="1600"/>
              <a:buNone/>
              <a:defRPr/>
            </a:lvl8pPr>
            <a:lvl9pPr lvl="8" rtl="0">
              <a:lnSpc>
                <a:spcPct val="100000"/>
              </a:lnSpc>
              <a:spcBef>
                <a:spcPts val="1600"/>
              </a:spcBef>
              <a:spcAft>
                <a:spcPts val="1600"/>
              </a:spcAft>
              <a:buSzPts val="1600"/>
              <a:buNone/>
              <a:defRPr/>
            </a:lvl9pPr>
          </a:lstStyle>
          <a:p/>
        </p:txBody>
      </p:sp>
      <p:sp>
        <p:nvSpPr>
          <p:cNvPr id="149" name="Google Shape;149;p13"/>
          <p:cNvSpPr txBox="1"/>
          <p:nvPr>
            <p:ph idx="21"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cxnSp>
        <p:nvCxnSpPr>
          <p:cNvPr id="150" name="Google Shape;150;p13"/>
          <p:cNvCxnSpPr/>
          <p:nvPr/>
        </p:nvCxnSpPr>
        <p:spPr>
          <a:xfrm>
            <a:off x="8784000" y="-1275"/>
            <a:ext cx="0" cy="5145600"/>
          </a:xfrm>
          <a:prstGeom prst="straightConnector1">
            <a:avLst/>
          </a:prstGeom>
          <a:noFill/>
          <a:ln cap="flat" cmpd="sng" w="9525">
            <a:solidFill>
              <a:schemeClr val="dk1"/>
            </a:solidFill>
            <a:prstDash val="solid"/>
            <a:round/>
            <a:headEnd len="med" w="med" type="none"/>
            <a:tailEnd len="med" w="med" type="none"/>
          </a:ln>
        </p:spPr>
      </p:cxnSp>
      <p:grpSp>
        <p:nvGrpSpPr>
          <p:cNvPr id="151" name="Google Shape;151;p13"/>
          <p:cNvGrpSpPr/>
          <p:nvPr/>
        </p:nvGrpSpPr>
        <p:grpSpPr>
          <a:xfrm>
            <a:off x="358375" y="-1275"/>
            <a:ext cx="8432400" cy="5146800"/>
            <a:chOff x="358375" y="-1275"/>
            <a:chExt cx="8432400" cy="5146800"/>
          </a:xfrm>
        </p:grpSpPr>
        <p:cxnSp>
          <p:nvCxnSpPr>
            <p:cNvPr id="152" name="Google Shape;152;p13"/>
            <p:cNvCxnSpPr/>
            <p:nvPr/>
          </p:nvCxnSpPr>
          <p:spPr>
            <a:xfrm>
              <a:off x="358375" y="-1275"/>
              <a:ext cx="0" cy="5146800"/>
            </a:xfrm>
            <a:prstGeom prst="straightConnector1">
              <a:avLst/>
            </a:prstGeom>
            <a:noFill/>
            <a:ln cap="flat" cmpd="sng" w="9525">
              <a:solidFill>
                <a:schemeClr val="dk1"/>
              </a:solidFill>
              <a:prstDash val="solid"/>
              <a:round/>
              <a:headEnd len="med" w="med" type="none"/>
              <a:tailEnd len="med" w="med" type="none"/>
            </a:ln>
          </p:spPr>
        </p:cxnSp>
        <p:cxnSp>
          <p:nvCxnSpPr>
            <p:cNvPr id="153" name="Google Shape;153;p13"/>
            <p:cNvCxnSpPr/>
            <p:nvPr/>
          </p:nvCxnSpPr>
          <p:spPr>
            <a:xfrm>
              <a:off x="358375" y="408600"/>
              <a:ext cx="8432400" cy="0"/>
            </a:xfrm>
            <a:prstGeom prst="straightConnector1">
              <a:avLst/>
            </a:prstGeom>
            <a:noFill/>
            <a:ln cap="flat" cmpd="sng" w="9525">
              <a:solidFill>
                <a:schemeClr val="dk1"/>
              </a:solidFill>
              <a:prstDash val="solid"/>
              <a:round/>
              <a:headEnd len="med" w="med" type="none"/>
              <a:tailEnd len="med" w="med" type="none"/>
            </a:ln>
          </p:spPr>
        </p:cxnSp>
      </p:grpSp>
      <p:sp>
        <p:nvSpPr>
          <p:cNvPr id="154" name="Google Shape;154;p13">
            <a:hlinkClick action="ppaction://hlinkshowjump?jump=nextslide"/>
          </p:cNvPr>
          <p:cNvSpPr/>
          <p:nvPr/>
        </p:nvSpPr>
        <p:spPr>
          <a:xfrm rot="5400000">
            <a:off x="8895325" y="2507850"/>
            <a:ext cx="147900" cy="1278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3">
            <a:hlinkClick action="ppaction://hlinkshowjump?jump=previousslide"/>
          </p:cNvPr>
          <p:cNvSpPr/>
          <p:nvPr/>
        </p:nvSpPr>
        <p:spPr>
          <a:xfrm rot="-5400000">
            <a:off x="100650" y="2507850"/>
            <a:ext cx="147900" cy="1278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3">
            <a:hlinkClick action="ppaction://hlinkshowjump?jump=previousslide"/>
          </p:cNvPr>
          <p:cNvSpPr/>
          <p:nvPr/>
        </p:nvSpPr>
        <p:spPr>
          <a:xfrm>
            <a:off x="6700" y="1714500"/>
            <a:ext cx="354900" cy="174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3"/>
          <p:cNvSpPr txBox="1"/>
          <p:nvPr/>
        </p:nvSpPr>
        <p:spPr>
          <a:xfrm>
            <a:off x="7858793" y="4822656"/>
            <a:ext cx="690900" cy="2328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a:solidFill>
                  <a:schemeClr val="dk1"/>
                </a:solidFill>
                <a:latin typeface="Bellota Text Light"/>
                <a:ea typeface="Bellota Text Light"/>
                <a:cs typeface="Bellota Text Light"/>
                <a:sym typeface="Bellota Text Light"/>
              </a:rPr>
              <a:t>PAG</a:t>
            </a:r>
            <a:endParaRPr>
              <a:solidFill>
                <a:schemeClr val="dk1"/>
              </a:solidFill>
              <a:latin typeface="Bellota Text Light"/>
              <a:ea typeface="Bellota Text Light"/>
              <a:cs typeface="Bellota Text Light"/>
              <a:sym typeface="Bellota Text Light"/>
            </a:endParaRPr>
          </a:p>
        </p:txBody>
      </p:sp>
      <p:sp>
        <p:nvSpPr>
          <p:cNvPr id="158" name="Google Shape;158;p13"/>
          <p:cNvSpPr txBox="1"/>
          <p:nvPr>
            <p:ph idx="12" type="sldNum"/>
          </p:nvPr>
        </p:nvSpPr>
        <p:spPr>
          <a:xfrm>
            <a:off x="8251147" y="4819594"/>
            <a:ext cx="501900" cy="232800"/>
          </a:xfrm>
          <a:prstGeom prst="rect">
            <a:avLst/>
          </a:prstGeom>
          <a:noFill/>
          <a:ln>
            <a:noFill/>
          </a:ln>
        </p:spPr>
        <p:txBody>
          <a:bodyPr anchorCtr="0" anchor="ctr" bIns="91425" lIns="91425" spcFirstLastPara="1" rIns="91425" wrap="square" tIns="91425">
            <a:noAutofit/>
          </a:bodyPr>
          <a:lstStyle>
            <a:lvl1pPr lvl="0" rtl="0" algn="r">
              <a:buNone/>
              <a:defRPr>
                <a:solidFill>
                  <a:schemeClr val="dk1"/>
                </a:solidFill>
                <a:latin typeface="Bellota Text Light"/>
                <a:ea typeface="Bellota Text Light"/>
                <a:cs typeface="Bellota Text Light"/>
                <a:sym typeface="Bellota Text Light"/>
              </a:defRPr>
            </a:lvl1pPr>
            <a:lvl2pPr lvl="1" rtl="0" algn="r">
              <a:buNone/>
              <a:defRPr>
                <a:solidFill>
                  <a:schemeClr val="dk1"/>
                </a:solidFill>
                <a:latin typeface="Bellota Text Light"/>
                <a:ea typeface="Bellota Text Light"/>
                <a:cs typeface="Bellota Text Light"/>
                <a:sym typeface="Bellota Text Light"/>
              </a:defRPr>
            </a:lvl2pPr>
            <a:lvl3pPr lvl="2" rtl="0" algn="r">
              <a:buNone/>
              <a:defRPr>
                <a:solidFill>
                  <a:schemeClr val="dk1"/>
                </a:solidFill>
                <a:latin typeface="Bellota Text Light"/>
                <a:ea typeface="Bellota Text Light"/>
                <a:cs typeface="Bellota Text Light"/>
                <a:sym typeface="Bellota Text Light"/>
              </a:defRPr>
            </a:lvl3pPr>
            <a:lvl4pPr lvl="3" rtl="0" algn="r">
              <a:buNone/>
              <a:defRPr>
                <a:solidFill>
                  <a:schemeClr val="dk1"/>
                </a:solidFill>
                <a:latin typeface="Bellota Text Light"/>
                <a:ea typeface="Bellota Text Light"/>
                <a:cs typeface="Bellota Text Light"/>
                <a:sym typeface="Bellota Text Light"/>
              </a:defRPr>
            </a:lvl4pPr>
            <a:lvl5pPr lvl="4" rtl="0" algn="r">
              <a:buNone/>
              <a:defRPr>
                <a:solidFill>
                  <a:schemeClr val="dk1"/>
                </a:solidFill>
                <a:latin typeface="Bellota Text Light"/>
                <a:ea typeface="Bellota Text Light"/>
                <a:cs typeface="Bellota Text Light"/>
                <a:sym typeface="Bellota Text Light"/>
              </a:defRPr>
            </a:lvl5pPr>
            <a:lvl6pPr lvl="5" rtl="0" algn="r">
              <a:buNone/>
              <a:defRPr>
                <a:solidFill>
                  <a:schemeClr val="dk1"/>
                </a:solidFill>
                <a:latin typeface="Bellota Text Light"/>
                <a:ea typeface="Bellota Text Light"/>
                <a:cs typeface="Bellota Text Light"/>
                <a:sym typeface="Bellota Text Light"/>
              </a:defRPr>
            </a:lvl6pPr>
            <a:lvl7pPr lvl="6" rtl="0" algn="r">
              <a:buNone/>
              <a:defRPr>
                <a:solidFill>
                  <a:schemeClr val="dk1"/>
                </a:solidFill>
                <a:latin typeface="Bellota Text Light"/>
                <a:ea typeface="Bellota Text Light"/>
                <a:cs typeface="Bellota Text Light"/>
                <a:sym typeface="Bellota Text Light"/>
              </a:defRPr>
            </a:lvl7pPr>
            <a:lvl8pPr lvl="7" rtl="0" algn="r">
              <a:buNone/>
              <a:defRPr>
                <a:solidFill>
                  <a:schemeClr val="dk1"/>
                </a:solidFill>
                <a:latin typeface="Bellota Text Light"/>
                <a:ea typeface="Bellota Text Light"/>
                <a:cs typeface="Bellota Text Light"/>
                <a:sym typeface="Bellota Text Light"/>
              </a:defRPr>
            </a:lvl8pPr>
            <a:lvl9pPr lvl="8" rtl="0" algn="r">
              <a:buNone/>
              <a:defRPr>
                <a:solidFill>
                  <a:schemeClr val="dk1"/>
                </a:solidFill>
                <a:latin typeface="Bellota Text Light"/>
                <a:ea typeface="Bellota Text Light"/>
                <a:cs typeface="Bellota Text Light"/>
                <a:sym typeface="Bellota Text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bg>
      <p:bgPr>
        <a:solidFill>
          <a:schemeClr val="accent4"/>
        </a:solidFill>
      </p:bgPr>
    </p:bg>
    <p:spTree>
      <p:nvGrpSpPr>
        <p:cNvPr id="159" name="Shape 159"/>
        <p:cNvGrpSpPr/>
        <p:nvPr/>
      </p:nvGrpSpPr>
      <p:grpSpPr>
        <a:xfrm>
          <a:off x="0" y="0"/>
          <a:ext cx="0" cy="0"/>
          <a:chOff x="0" y="0"/>
          <a:chExt cx="0" cy="0"/>
        </a:xfrm>
      </p:grpSpPr>
      <p:pic>
        <p:nvPicPr>
          <p:cNvPr id="160" name="Google Shape;160;p14"/>
          <p:cNvPicPr preferRelativeResize="0"/>
          <p:nvPr/>
        </p:nvPicPr>
        <p:blipFill>
          <a:blip r:embed="rId2">
            <a:alphaModFix/>
          </a:blip>
          <a:stretch>
            <a:fillRect/>
          </a:stretch>
        </p:blipFill>
        <p:spPr>
          <a:xfrm>
            <a:off x="2575" y="1339"/>
            <a:ext cx="9143998" cy="5140822"/>
          </a:xfrm>
          <a:prstGeom prst="rect">
            <a:avLst/>
          </a:prstGeom>
          <a:noFill/>
          <a:ln>
            <a:noFill/>
          </a:ln>
        </p:spPr>
      </p:pic>
      <p:sp>
        <p:nvSpPr>
          <p:cNvPr id="161" name="Google Shape;161;p14"/>
          <p:cNvSpPr txBox="1"/>
          <p:nvPr>
            <p:ph type="title"/>
          </p:nvPr>
        </p:nvSpPr>
        <p:spPr>
          <a:xfrm>
            <a:off x="3009675" y="3075550"/>
            <a:ext cx="4563900" cy="5319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3000"/>
              <a:buNone/>
              <a:defRPr sz="3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162" name="Google Shape;162;p14"/>
          <p:cNvSpPr txBox="1"/>
          <p:nvPr>
            <p:ph idx="1" type="subTitle"/>
          </p:nvPr>
        </p:nvSpPr>
        <p:spPr>
          <a:xfrm>
            <a:off x="1241550" y="1536050"/>
            <a:ext cx="6660900" cy="1740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500"/>
              <a:buNone/>
              <a:defRPr sz="2500"/>
            </a:lvl1pPr>
            <a:lvl2pPr lvl="1" rtl="0" algn="ctr">
              <a:lnSpc>
                <a:spcPct val="100000"/>
              </a:lnSpc>
              <a:spcBef>
                <a:spcPts val="1600"/>
              </a:spcBef>
              <a:spcAft>
                <a:spcPts val="0"/>
              </a:spcAft>
              <a:buSzPts val="2500"/>
              <a:buNone/>
              <a:defRPr sz="2500"/>
            </a:lvl2pPr>
            <a:lvl3pPr lvl="2" rtl="0" algn="ctr">
              <a:lnSpc>
                <a:spcPct val="100000"/>
              </a:lnSpc>
              <a:spcBef>
                <a:spcPts val="1600"/>
              </a:spcBef>
              <a:spcAft>
                <a:spcPts val="0"/>
              </a:spcAft>
              <a:buSzPts val="2500"/>
              <a:buNone/>
              <a:defRPr sz="2500"/>
            </a:lvl3pPr>
            <a:lvl4pPr lvl="3" rtl="0" algn="ctr">
              <a:lnSpc>
                <a:spcPct val="100000"/>
              </a:lnSpc>
              <a:spcBef>
                <a:spcPts val="1600"/>
              </a:spcBef>
              <a:spcAft>
                <a:spcPts val="0"/>
              </a:spcAft>
              <a:buSzPts val="2500"/>
              <a:buNone/>
              <a:defRPr sz="2500"/>
            </a:lvl4pPr>
            <a:lvl5pPr lvl="4" rtl="0" algn="ctr">
              <a:lnSpc>
                <a:spcPct val="100000"/>
              </a:lnSpc>
              <a:spcBef>
                <a:spcPts val="1600"/>
              </a:spcBef>
              <a:spcAft>
                <a:spcPts val="0"/>
              </a:spcAft>
              <a:buSzPts val="2500"/>
              <a:buNone/>
              <a:defRPr sz="2500"/>
            </a:lvl5pPr>
            <a:lvl6pPr lvl="5" rtl="0" algn="ctr">
              <a:lnSpc>
                <a:spcPct val="100000"/>
              </a:lnSpc>
              <a:spcBef>
                <a:spcPts val="1600"/>
              </a:spcBef>
              <a:spcAft>
                <a:spcPts val="0"/>
              </a:spcAft>
              <a:buSzPts val="2500"/>
              <a:buNone/>
              <a:defRPr sz="2500"/>
            </a:lvl6pPr>
            <a:lvl7pPr lvl="6" rtl="0" algn="ctr">
              <a:lnSpc>
                <a:spcPct val="100000"/>
              </a:lnSpc>
              <a:spcBef>
                <a:spcPts val="1600"/>
              </a:spcBef>
              <a:spcAft>
                <a:spcPts val="0"/>
              </a:spcAft>
              <a:buSzPts val="2500"/>
              <a:buNone/>
              <a:defRPr sz="2500"/>
            </a:lvl7pPr>
            <a:lvl8pPr lvl="7" rtl="0" algn="ctr">
              <a:lnSpc>
                <a:spcPct val="100000"/>
              </a:lnSpc>
              <a:spcBef>
                <a:spcPts val="1600"/>
              </a:spcBef>
              <a:spcAft>
                <a:spcPts val="0"/>
              </a:spcAft>
              <a:buSzPts val="2500"/>
              <a:buNone/>
              <a:defRPr sz="2500"/>
            </a:lvl8pPr>
            <a:lvl9pPr lvl="8" rtl="0" algn="ctr">
              <a:lnSpc>
                <a:spcPct val="100000"/>
              </a:lnSpc>
              <a:spcBef>
                <a:spcPts val="1600"/>
              </a:spcBef>
              <a:spcAft>
                <a:spcPts val="1600"/>
              </a:spcAft>
              <a:buSzPts val="2500"/>
              <a:buNone/>
              <a:defRPr sz="2500"/>
            </a:lvl9pPr>
          </a:lstStyle>
          <a:p/>
        </p:txBody>
      </p:sp>
      <p:sp>
        <p:nvSpPr>
          <p:cNvPr id="163" name="Google Shape;163;p14">
            <a:hlinkClick action="ppaction://hlinkshowjump?jump=nextslide"/>
          </p:cNvPr>
          <p:cNvSpPr/>
          <p:nvPr/>
        </p:nvSpPr>
        <p:spPr>
          <a:xfrm rot="5400000">
            <a:off x="8895325" y="2507850"/>
            <a:ext cx="147900" cy="1278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4">
            <a:hlinkClick action="ppaction://hlinkshowjump?jump=previousslide"/>
          </p:cNvPr>
          <p:cNvSpPr/>
          <p:nvPr/>
        </p:nvSpPr>
        <p:spPr>
          <a:xfrm rot="-5400000">
            <a:off x="100650" y="2507850"/>
            <a:ext cx="147900" cy="1278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5" name="Google Shape;165;p14"/>
          <p:cNvPicPr preferRelativeResize="0"/>
          <p:nvPr/>
        </p:nvPicPr>
        <p:blipFill rotWithShape="1">
          <a:blip r:embed="rId3">
            <a:alphaModFix/>
          </a:blip>
          <a:srcRect b="0" l="9336" r="58533" t="0"/>
          <a:stretch/>
        </p:blipFill>
        <p:spPr>
          <a:xfrm rot="-5400000">
            <a:off x="4359713" y="4870861"/>
            <a:ext cx="414924" cy="141800"/>
          </a:xfrm>
          <a:prstGeom prst="rect">
            <a:avLst/>
          </a:prstGeom>
          <a:noFill/>
          <a:ln>
            <a:noFill/>
          </a:ln>
        </p:spPr>
      </p:pic>
      <p:pic>
        <p:nvPicPr>
          <p:cNvPr id="166" name="Google Shape;166;p14"/>
          <p:cNvPicPr preferRelativeResize="0"/>
          <p:nvPr/>
        </p:nvPicPr>
        <p:blipFill rotWithShape="1">
          <a:blip r:embed="rId3">
            <a:alphaModFix/>
          </a:blip>
          <a:srcRect b="0" l="9336" r="58533" t="0"/>
          <a:stretch/>
        </p:blipFill>
        <p:spPr>
          <a:xfrm rot="5400000">
            <a:off x="4371033" y="142258"/>
            <a:ext cx="414924" cy="141800"/>
          </a:xfrm>
          <a:prstGeom prst="rect">
            <a:avLst/>
          </a:prstGeom>
          <a:noFill/>
          <a:ln>
            <a:noFill/>
          </a:ln>
        </p:spPr>
      </p:pic>
      <p:sp>
        <p:nvSpPr>
          <p:cNvPr id="167" name="Google Shape;167;p14">
            <a:hlinkClick action="ppaction://hlinkshowjump?jump=previousslide"/>
          </p:cNvPr>
          <p:cNvSpPr/>
          <p:nvPr/>
        </p:nvSpPr>
        <p:spPr>
          <a:xfrm>
            <a:off x="6700" y="1714500"/>
            <a:ext cx="354900" cy="174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4"/>
          <p:cNvSpPr txBox="1"/>
          <p:nvPr/>
        </p:nvSpPr>
        <p:spPr>
          <a:xfrm>
            <a:off x="7858793" y="4822656"/>
            <a:ext cx="690900" cy="2328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a:solidFill>
                  <a:schemeClr val="dk1"/>
                </a:solidFill>
                <a:latin typeface="Bellota Text Light"/>
                <a:ea typeface="Bellota Text Light"/>
                <a:cs typeface="Bellota Text Light"/>
                <a:sym typeface="Bellota Text Light"/>
              </a:rPr>
              <a:t>PAG</a:t>
            </a:r>
            <a:endParaRPr>
              <a:solidFill>
                <a:schemeClr val="dk1"/>
              </a:solidFill>
              <a:latin typeface="Bellota Text Light"/>
              <a:ea typeface="Bellota Text Light"/>
              <a:cs typeface="Bellota Text Light"/>
              <a:sym typeface="Bellota Text Light"/>
            </a:endParaRPr>
          </a:p>
        </p:txBody>
      </p:sp>
      <p:sp>
        <p:nvSpPr>
          <p:cNvPr id="169" name="Google Shape;169;p14"/>
          <p:cNvSpPr txBox="1"/>
          <p:nvPr>
            <p:ph idx="12" type="sldNum"/>
          </p:nvPr>
        </p:nvSpPr>
        <p:spPr>
          <a:xfrm>
            <a:off x="8251147" y="4819594"/>
            <a:ext cx="501900" cy="232800"/>
          </a:xfrm>
          <a:prstGeom prst="rect">
            <a:avLst/>
          </a:prstGeom>
          <a:noFill/>
          <a:ln>
            <a:noFill/>
          </a:ln>
        </p:spPr>
        <p:txBody>
          <a:bodyPr anchorCtr="0" anchor="ctr" bIns="91425" lIns="91425" spcFirstLastPara="1" rIns="91425" wrap="square" tIns="91425">
            <a:noAutofit/>
          </a:bodyPr>
          <a:lstStyle>
            <a:lvl1pPr lvl="0" rtl="0" algn="r">
              <a:buNone/>
              <a:defRPr>
                <a:solidFill>
                  <a:schemeClr val="dk1"/>
                </a:solidFill>
                <a:latin typeface="Bellota Text Light"/>
                <a:ea typeface="Bellota Text Light"/>
                <a:cs typeface="Bellota Text Light"/>
                <a:sym typeface="Bellota Text Light"/>
              </a:defRPr>
            </a:lvl1pPr>
            <a:lvl2pPr lvl="1" rtl="0" algn="r">
              <a:buNone/>
              <a:defRPr>
                <a:solidFill>
                  <a:schemeClr val="dk1"/>
                </a:solidFill>
                <a:latin typeface="Bellota Text Light"/>
                <a:ea typeface="Bellota Text Light"/>
                <a:cs typeface="Bellota Text Light"/>
                <a:sym typeface="Bellota Text Light"/>
              </a:defRPr>
            </a:lvl2pPr>
            <a:lvl3pPr lvl="2" rtl="0" algn="r">
              <a:buNone/>
              <a:defRPr>
                <a:solidFill>
                  <a:schemeClr val="dk1"/>
                </a:solidFill>
                <a:latin typeface="Bellota Text Light"/>
                <a:ea typeface="Bellota Text Light"/>
                <a:cs typeface="Bellota Text Light"/>
                <a:sym typeface="Bellota Text Light"/>
              </a:defRPr>
            </a:lvl3pPr>
            <a:lvl4pPr lvl="3" rtl="0" algn="r">
              <a:buNone/>
              <a:defRPr>
                <a:solidFill>
                  <a:schemeClr val="dk1"/>
                </a:solidFill>
                <a:latin typeface="Bellota Text Light"/>
                <a:ea typeface="Bellota Text Light"/>
                <a:cs typeface="Bellota Text Light"/>
                <a:sym typeface="Bellota Text Light"/>
              </a:defRPr>
            </a:lvl4pPr>
            <a:lvl5pPr lvl="4" rtl="0" algn="r">
              <a:buNone/>
              <a:defRPr>
                <a:solidFill>
                  <a:schemeClr val="dk1"/>
                </a:solidFill>
                <a:latin typeface="Bellota Text Light"/>
                <a:ea typeface="Bellota Text Light"/>
                <a:cs typeface="Bellota Text Light"/>
                <a:sym typeface="Bellota Text Light"/>
              </a:defRPr>
            </a:lvl5pPr>
            <a:lvl6pPr lvl="5" rtl="0" algn="r">
              <a:buNone/>
              <a:defRPr>
                <a:solidFill>
                  <a:schemeClr val="dk1"/>
                </a:solidFill>
                <a:latin typeface="Bellota Text Light"/>
                <a:ea typeface="Bellota Text Light"/>
                <a:cs typeface="Bellota Text Light"/>
                <a:sym typeface="Bellota Text Light"/>
              </a:defRPr>
            </a:lvl6pPr>
            <a:lvl7pPr lvl="6" rtl="0" algn="r">
              <a:buNone/>
              <a:defRPr>
                <a:solidFill>
                  <a:schemeClr val="dk1"/>
                </a:solidFill>
                <a:latin typeface="Bellota Text Light"/>
                <a:ea typeface="Bellota Text Light"/>
                <a:cs typeface="Bellota Text Light"/>
                <a:sym typeface="Bellota Text Light"/>
              </a:defRPr>
            </a:lvl7pPr>
            <a:lvl8pPr lvl="7" rtl="0" algn="r">
              <a:buNone/>
              <a:defRPr>
                <a:solidFill>
                  <a:schemeClr val="dk1"/>
                </a:solidFill>
                <a:latin typeface="Bellota Text Light"/>
                <a:ea typeface="Bellota Text Light"/>
                <a:cs typeface="Bellota Text Light"/>
                <a:sym typeface="Bellota Text Light"/>
              </a:defRPr>
            </a:lvl8pPr>
            <a:lvl9pPr lvl="8" rtl="0" algn="r">
              <a:buNone/>
              <a:defRPr>
                <a:solidFill>
                  <a:schemeClr val="dk1"/>
                </a:solidFill>
                <a:latin typeface="Bellota Text Light"/>
                <a:ea typeface="Bellota Text Light"/>
                <a:cs typeface="Bellota Text Light"/>
                <a:sym typeface="Bellota Text Light"/>
              </a:defRPr>
            </a:lvl9pPr>
          </a:lstStyle>
          <a:p>
            <a:pPr indent="0" lvl="0" marL="0" rtl="0" algn="r">
              <a:spcBef>
                <a:spcPts val="0"/>
              </a:spcBef>
              <a:spcAft>
                <a:spcPts val="0"/>
              </a:spcAft>
              <a:buNone/>
            </a:pPr>
            <a:fld id="{00000000-1234-1234-1234-123412341234}" type="slidenum">
              <a:rPr lang="en"/>
              <a:t>‹#›</a:t>
            </a:fld>
            <a:endParaRPr/>
          </a:p>
        </p:txBody>
      </p:sp>
      <p:pic>
        <p:nvPicPr>
          <p:cNvPr id="170" name="Google Shape;170;p14"/>
          <p:cNvPicPr preferRelativeResize="0"/>
          <p:nvPr/>
        </p:nvPicPr>
        <p:blipFill rotWithShape="1">
          <a:blip r:embed="rId3">
            <a:alphaModFix/>
          </a:blip>
          <a:srcRect b="-10" l="1976" r="2072" t="10"/>
          <a:stretch/>
        </p:blipFill>
        <p:spPr>
          <a:xfrm>
            <a:off x="352425" y="337925"/>
            <a:ext cx="8448676" cy="141800"/>
          </a:xfrm>
          <a:prstGeom prst="rect">
            <a:avLst/>
          </a:prstGeom>
          <a:noFill/>
          <a:ln>
            <a:noFill/>
          </a:ln>
        </p:spPr>
      </p:pic>
      <p:pic>
        <p:nvPicPr>
          <p:cNvPr id="171" name="Google Shape;171;p14"/>
          <p:cNvPicPr preferRelativeResize="0"/>
          <p:nvPr/>
        </p:nvPicPr>
        <p:blipFill rotWithShape="1">
          <a:blip r:embed="rId3">
            <a:alphaModFix/>
          </a:blip>
          <a:srcRect b="0" l="2085" r="1797" t="0"/>
          <a:stretch/>
        </p:blipFill>
        <p:spPr>
          <a:xfrm>
            <a:off x="362047" y="4660578"/>
            <a:ext cx="8439049" cy="1418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
    <p:bg>
      <p:bgPr>
        <a:solidFill>
          <a:schemeClr val="accent4"/>
        </a:solidFill>
      </p:bgPr>
    </p:bg>
    <p:spTree>
      <p:nvGrpSpPr>
        <p:cNvPr id="172" name="Shape 172"/>
        <p:cNvGrpSpPr/>
        <p:nvPr/>
      </p:nvGrpSpPr>
      <p:grpSpPr>
        <a:xfrm>
          <a:off x="0" y="0"/>
          <a:ext cx="0" cy="0"/>
          <a:chOff x="0" y="0"/>
          <a:chExt cx="0" cy="0"/>
        </a:xfrm>
      </p:grpSpPr>
      <p:pic>
        <p:nvPicPr>
          <p:cNvPr id="173" name="Google Shape;173;p15"/>
          <p:cNvPicPr preferRelativeResize="0"/>
          <p:nvPr/>
        </p:nvPicPr>
        <p:blipFill>
          <a:blip r:embed="rId2">
            <a:alphaModFix/>
          </a:blip>
          <a:stretch>
            <a:fillRect/>
          </a:stretch>
        </p:blipFill>
        <p:spPr>
          <a:xfrm>
            <a:off x="0" y="1339"/>
            <a:ext cx="9143998" cy="5140822"/>
          </a:xfrm>
          <a:prstGeom prst="rect">
            <a:avLst/>
          </a:prstGeom>
          <a:noFill/>
          <a:ln>
            <a:noFill/>
          </a:ln>
        </p:spPr>
      </p:pic>
      <p:sp>
        <p:nvSpPr>
          <p:cNvPr id="174" name="Google Shape;174;p15"/>
          <p:cNvSpPr txBox="1"/>
          <p:nvPr>
            <p:ph idx="1" type="subTitle"/>
          </p:nvPr>
        </p:nvSpPr>
        <p:spPr>
          <a:xfrm>
            <a:off x="1374609" y="2210012"/>
            <a:ext cx="2907600" cy="1354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ctr">
              <a:lnSpc>
                <a:spcPct val="100000"/>
              </a:lnSpc>
              <a:spcBef>
                <a:spcPts val="1600"/>
              </a:spcBef>
              <a:spcAft>
                <a:spcPts val="0"/>
              </a:spcAft>
              <a:buSzPts val="1600"/>
              <a:buNone/>
              <a:defRPr/>
            </a:lvl2pPr>
            <a:lvl3pPr lvl="2" rtl="0" algn="ctr">
              <a:lnSpc>
                <a:spcPct val="100000"/>
              </a:lnSpc>
              <a:spcBef>
                <a:spcPts val="1600"/>
              </a:spcBef>
              <a:spcAft>
                <a:spcPts val="0"/>
              </a:spcAft>
              <a:buSzPts val="1600"/>
              <a:buNone/>
              <a:defRPr/>
            </a:lvl3pPr>
            <a:lvl4pPr lvl="3" rtl="0" algn="ctr">
              <a:lnSpc>
                <a:spcPct val="100000"/>
              </a:lnSpc>
              <a:spcBef>
                <a:spcPts val="1600"/>
              </a:spcBef>
              <a:spcAft>
                <a:spcPts val="0"/>
              </a:spcAft>
              <a:buSzPts val="1600"/>
              <a:buNone/>
              <a:defRPr/>
            </a:lvl4pPr>
            <a:lvl5pPr lvl="4" rtl="0" algn="ctr">
              <a:lnSpc>
                <a:spcPct val="100000"/>
              </a:lnSpc>
              <a:spcBef>
                <a:spcPts val="1600"/>
              </a:spcBef>
              <a:spcAft>
                <a:spcPts val="0"/>
              </a:spcAft>
              <a:buSzPts val="1600"/>
              <a:buNone/>
              <a:defRPr/>
            </a:lvl5pPr>
            <a:lvl6pPr lvl="5" rtl="0" algn="ctr">
              <a:lnSpc>
                <a:spcPct val="100000"/>
              </a:lnSpc>
              <a:spcBef>
                <a:spcPts val="1600"/>
              </a:spcBef>
              <a:spcAft>
                <a:spcPts val="0"/>
              </a:spcAft>
              <a:buSzPts val="1600"/>
              <a:buNone/>
              <a:defRPr/>
            </a:lvl6pPr>
            <a:lvl7pPr lvl="6" rtl="0" algn="ctr">
              <a:lnSpc>
                <a:spcPct val="100000"/>
              </a:lnSpc>
              <a:spcBef>
                <a:spcPts val="1600"/>
              </a:spcBef>
              <a:spcAft>
                <a:spcPts val="0"/>
              </a:spcAft>
              <a:buSzPts val="1600"/>
              <a:buNone/>
              <a:defRPr/>
            </a:lvl7pPr>
            <a:lvl8pPr lvl="7" rtl="0" algn="ctr">
              <a:lnSpc>
                <a:spcPct val="100000"/>
              </a:lnSpc>
              <a:spcBef>
                <a:spcPts val="1600"/>
              </a:spcBef>
              <a:spcAft>
                <a:spcPts val="0"/>
              </a:spcAft>
              <a:buSzPts val="1600"/>
              <a:buNone/>
              <a:defRPr/>
            </a:lvl8pPr>
            <a:lvl9pPr lvl="8" rtl="0" algn="ctr">
              <a:lnSpc>
                <a:spcPct val="100000"/>
              </a:lnSpc>
              <a:spcBef>
                <a:spcPts val="1600"/>
              </a:spcBef>
              <a:spcAft>
                <a:spcPts val="1600"/>
              </a:spcAft>
              <a:buSzPts val="1600"/>
              <a:buNone/>
              <a:defRPr/>
            </a:lvl9pPr>
          </a:lstStyle>
          <a:p/>
        </p:txBody>
      </p:sp>
      <p:sp>
        <p:nvSpPr>
          <p:cNvPr id="175" name="Google Shape;175;p15"/>
          <p:cNvSpPr txBox="1"/>
          <p:nvPr>
            <p:ph type="title"/>
          </p:nvPr>
        </p:nvSpPr>
        <p:spPr>
          <a:xfrm>
            <a:off x="1374650" y="1781750"/>
            <a:ext cx="29076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76" name="Google Shape;176;p15">
            <a:hlinkClick action="ppaction://hlinkshowjump?jump=nextslide"/>
          </p:cNvPr>
          <p:cNvSpPr/>
          <p:nvPr/>
        </p:nvSpPr>
        <p:spPr>
          <a:xfrm rot="5400000">
            <a:off x="8895325" y="2507850"/>
            <a:ext cx="147900" cy="1278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5">
            <a:hlinkClick action="ppaction://hlinkshowjump?jump=previousslide"/>
          </p:cNvPr>
          <p:cNvSpPr/>
          <p:nvPr/>
        </p:nvSpPr>
        <p:spPr>
          <a:xfrm rot="-5400000">
            <a:off x="100650" y="2507850"/>
            <a:ext cx="147900" cy="1278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8" name="Google Shape;178;p15"/>
          <p:cNvGrpSpPr/>
          <p:nvPr/>
        </p:nvGrpSpPr>
        <p:grpSpPr>
          <a:xfrm>
            <a:off x="358375" y="-600"/>
            <a:ext cx="8425625" cy="5146500"/>
            <a:chOff x="358375" y="-600"/>
            <a:chExt cx="8425625" cy="5146500"/>
          </a:xfrm>
        </p:grpSpPr>
        <p:cxnSp>
          <p:nvCxnSpPr>
            <p:cNvPr id="179" name="Google Shape;179;p15"/>
            <p:cNvCxnSpPr/>
            <p:nvPr/>
          </p:nvCxnSpPr>
          <p:spPr>
            <a:xfrm>
              <a:off x="358375" y="-600"/>
              <a:ext cx="0" cy="5146500"/>
            </a:xfrm>
            <a:prstGeom prst="straightConnector1">
              <a:avLst/>
            </a:prstGeom>
            <a:noFill/>
            <a:ln cap="flat" cmpd="sng" w="9525">
              <a:solidFill>
                <a:schemeClr val="dk1"/>
              </a:solidFill>
              <a:prstDash val="solid"/>
              <a:round/>
              <a:headEnd len="med" w="med" type="none"/>
              <a:tailEnd len="med" w="med" type="none"/>
            </a:ln>
          </p:spPr>
        </p:cxnSp>
        <p:cxnSp>
          <p:nvCxnSpPr>
            <p:cNvPr id="180" name="Google Shape;180;p15"/>
            <p:cNvCxnSpPr/>
            <p:nvPr/>
          </p:nvCxnSpPr>
          <p:spPr>
            <a:xfrm>
              <a:off x="8784000" y="600"/>
              <a:ext cx="0" cy="5145300"/>
            </a:xfrm>
            <a:prstGeom prst="straightConnector1">
              <a:avLst/>
            </a:prstGeom>
            <a:noFill/>
            <a:ln cap="flat" cmpd="sng" w="9525">
              <a:solidFill>
                <a:schemeClr val="dk1"/>
              </a:solidFill>
              <a:prstDash val="solid"/>
              <a:round/>
              <a:headEnd len="med" w="med" type="none"/>
              <a:tailEnd len="med" w="med" type="none"/>
            </a:ln>
          </p:spPr>
        </p:cxnSp>
      </p:grpSp>
      <p:sp>
        <p:nvSpPr>
          <p:cNvPr id="181" name="Google Shape;181;p15">
            <a:hlinkClick action="ppaction://hlinkshowjump?jump=previousslide"/>
          </p:cNvPr>
          <p:cNvSpPr/>
          <p:nvPr/>
        </p:nvSpPr>
        <p:spPr>
          <a:xfrm>
            <a:off x="6700" y="1714500"/>
            <a:ext cx="354900" cy="174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5"/>
          <p:cNvSpPr txBox="1"/>
          <p:nvPr/>
        </p:nvSpPr>
        <p:spPr>
          <a:xfrm>
            <a:off x="7858793" y="4822656"/>
            <a:ext cx="690900" cy="2328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a:solidFill>
                  <a:schemeClr val="dk1"/>
                </a:solidFill>
                <a:latin typeface="Bellota Text Light"/>
                <a:ea typeface="Bellota Text Light"/>
                <a:cs typeface="Bellota Text Light"/>
                <a:sym typeface="Bellota Text Light"/>
              </a:rPr>
              <a:t>PAG</a:t>
            </a:r>
            <a:endParaRPr>
              <a:solidFill>
                <a:schemeClr val="dk1"/>
              </a:solidFill>
              <a:latin typeface="Bellota Text Light"/>
              <a:ea typeface="Bellota Text Light"/>
              <a:cs typeface="Bellota Text Light"/>
              <a:sym typeface="Bellota Text Light"/>
            </a:endParaRPr>
          </a:p>
        </p:txBody>
      </p:sp>
      <p:sp>
        <p:nvSpPr>
          <p:cNvPr id="183" name="Google Shape;183;p15"/>
          <p:cNvSpPr txBox="1"/>
          <p:nvPr>
            <p:ph idx="12" type="sldNum"/>
          </p:nvPr>
        </p:nvSpPr>
        <p:spPr>
          <a:xfrm>
            <a:off x="8251147" y="4819594"/>
            <a:ext cx="501900" cy="232800"/>
          </a:xfrm>
          <a:prstGeom prst="rect">
            <a:avLst/>
          </a:prstGeom>
          <a:noFill/>
          <a:ln>
            <a:noFill/>
          </a:ln>
        </p:spPr>
        <p:txBody>
          <a:bodyPr anchorCtr="0" anchor="ctr" bIns="91425" lIns="91425" spcFirstLastPara="1" rIns="91425" wrap="square" tIns="91425">
            <a:noAutofit/>
          </a:bodyPr>
          <a:lstStyle>
            <a:lvl1pPr lvl="0" rtl="0" algn="r">
              <a:buNone/>
              <a:defRPr>
                <a:solidFill>
                  <a:schemeClr val="dk1"/>
                </a:solidFill>
                <a:latin typeface="Bellota Text Light"/>
                <a:ea typeface="Bellota Text Light"/>
                <a:cs typeface="Bellota Text Light"/>
                <a:sym typeface="Bellota Text Light"/>
              </a:defRPr>
            </a:lvl1pPr>
            <a:lvl2pPr lvl="1" rtl="0" algn="r">
              <a:buNone/>
              <a:defRPr>
                <a:solidFill>
                  <a:schemeClr val="dk1"/>
                </a:solidFill>
                <a:latin typeface="Bellota Text Light"/>
                <a:ea typeface="Bellota Text Light"/>
                <a:cs typeface="Bellota Text Light"/>
                <a:sym typeface="Bellota Text Light"/>
              </a:defRPr>
            </a:lvl2pPr>
            <a:lvl3pPr lvl="2" rtl="0" algn="r">
              <a:buNone/>
              <a:defRPr>
                <a:solidFill>
                  <a:schemeClr val="dk1"/>
                </a:solidFill>
                <a:latin typeface="Bellota Text Light"/>
                <a:ea typeface="Bellota Text Light"/>
                <a:cs typeface="Bellota Text Light"/>
                <a:sym typeface="Bellota Text Light"/>
              </a:defRPr>
            </a:lvl3pPr>
            <a:lvl4pPr lvl="3" rtl="0" algn="r">
              <a:buNone/>
              <a:defRPr>
                <a:solidFill>
                  <a:schemeClr val="dk1"/>
                </a:solidFill>
                <a:latin typeface="Bellota Text Light"/>
                <a:ea typeface="Bellota Text Light"/>
                <a:cs typeface="Bellota Text Light"/>
                <a:sym typeface="Bellota Text Light"/>
              </a:defRPr>
            </a:lvl4pPr>
            <a:lvl5pPr lvl="4" rtl="0" algn="r">
              <a:buNone/>
              <a:defRPr>
                <a:solidFill>
                  <a:schemeClr val="dk1"/>
                </a:solidFill>
                <a:latin typeface="Bellota Text Light"/>
                <a:ea typeface="Bellota Text Light"/>
                <a:cs typeface="Bellota Text Light"/>
                <a:sym typeface="Bellota Text Light"/>
              </a:defRPr>
            </a:lvl5pPr>
            <a:lvl6pPr lvl="5" rtl="0" algn="r">
              <a:buNone/>
              <a:defRPr>
                <a:solidFill>
                  <a:schemeClr val="dk1"/>
                </a:solidFill>
                <a:latin typeface="Bellota Text Light"/>
                <a:ea typeface="Bellota Text Light"/>
                <a:cs typeface="Bellota Text Light"/>
                <a:sym typeface="Bellota Text Light"/>
              </a:defRPr>
            </a:lvl6pPr>
            <a:lvl7pPr lvl="6" rtl="0" algn="r">
              <a:buNone/>
              <a:defRPr>
                <a:solidFill>
                  <a:schemeClr val="dk1"/>
                </a:solidFill>
                <a:latin typeface="Bellota Text Light"/>
                <a:ea typeface="Bellota Text Light"/>
                <a:cs typeface="Bellota Text Light"/>
                <a:sym typeface="Bellota Text Light"/>
              </a:defRPr>
            </a:lvl7pPr>
            <a:lvl8pPr lvl="7" rtl="0" algn="r">
              <a:buNone/>
              <a:defRPr>
                <a:solidFill>
                  <a:schemeClr val="dk1"/>
                </a:solidFill>
                <a:latin typeface="Bellota Text Light"/>
                <a:ea typeface="Bellota Text Light"/>
                <a:cs typeface="Bellota Text Light"/>
                <a:sym typeface="Bellota Text Light"/>
              </a:defRPr>
            </a:lvl8pPr>
            <a:lvl9pPr lvl="8" rtl="0" algn="r">
              <a:buNone/>
              <a:defRPr>
                <a:solidFill>
                  <a:schemeClr val="dk1"/>
                </a:solidFill>
                <a:latin typeface="Bellota Text Light"/>
                <a:ea typeface="Bellota Text Light"/>
                <a:cs typeface="Bellota Text Light"/>
                <a:sym typeface="Bellota Text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3">
    <p:bg>
      <p:bgPr>
        <a:solidFill>
          <a:schemeClr val="accent1"/>
        </a:solidFill>
      </p:bgPr>
    </p:bg>
    <p:spTree>
      <p:nvGrpSpPr>
        <p:cNvPr id="184" name="Shape 184"/>
        <p:cNvGrpSpPr/>
        <p:nvPr/>
      </p:nvGrpSpPr>
      <p:grpSpPr>
        <a:xfrm>
          <a:off x="0" y="0"/>
          <a:ext cx="0" cy="0"/>
          <a:chOff x="0" y="0"/>
          <a:chExt cx="0" cy="0"/>
        </a:xfrm>
      </p:grpSpPr>
      <p:pic>
        <p:nvPicPr>
          <p:cNvPr id="185" name="Google Shape;185;p16"/>
          <p:cNvPicPr preferRelativeResize="0"/>
          <p:nvPr/>
        </p:nvPicPr>
        <p:blipFill>
          <a:blip r:embed="rId2">
            <a:alphaModFix/>
          </a:blip>
          <a:stretch>
            <a:fillRect/>
          </a:stretch>
        </p:blipFill>
        <p:spPr>
          <a:xfrm>
            <a:off x="0" y="1339"/>
            <a:ext cx="9143998" cy="5140822"/>
          </a:xfrm>
          <a:prstGeom prst="rect">
            <a:avLst/>
          </a:prstGeom>
          <a:noFill/>
          <a:ln>
            <a:noFill/>
          </a:ln>
        </p:spPr>
      </p:pic>
      <p:sp>
        <p:nvSpPr>
          <p:cNvPr id="186" name="Google Shape;186;p16"/>
          <p:cNvSpPr txBox="1"/>
          <p:nvPr>
            <p:ph idx="1" type="subTitle"/>
          </p:nvPr>
        </p:nvSpPr>
        <p:spPr>
          <a:xfrm>
            <a:off x="5249753" y="2210012"/>
            <a:ext cx="2907600" cy="1354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600"/>
              <a:buNone/>
              <a:defRPr/>
            </a:lvl1pPr>
            <a:lvl2pPr lvl="1" rtl="0" algn="ctr">
              <a:lnSpc>
                <a:spcPct val="100000"/>
              </a:lnSpc>
              <a:spcBef>
                <a:spcPts val="1600"/>
              </a:spcBef>
              <a:spcAft>
                <a:spcPts val="0"/>
              </a:spcAft>
              <a:buSzPts val="1600"/>
              <a:buNone/>
              <a:defRPr/>
            </a:lvl2pPr>
            <a:lvl3pPr lvl="2" rtl="0" algn="ctr">
              <a:lnSpc>
                <a:spcPct val="100000"/>
              </a:lnSpc>
              <a:spcBef>
                <a:spcPts val="1600"/>
              </a:spcBef>
              <a:spcAft>
                <a:spcPts val="0"/>
              </a:spcAft>
              <a:buSzPts val="1600"/>
              <a:buNone/>
              <a:defRPr/>
            </a:lvl3pPr>
            <a:lvl4pPr lvl="3" rtl="0" algn="ctr">
              <a:lnSpc>
                <a:spcPct val="100000"/>
              </a:lnSpc>
              <a:spcBef>
                <a:spcPts val="1600"/>
              </a:spcBef>
              <a:spcAft>
                <a:spcPts val="0"/>
              </a:spcAft>
              <a:buSzPts val="1600"/>
              <a:buNone/>
              <a:defRPr/>
            </a:lvl4pPr>
            <a:lvl5pPr lvl="4" rtl="0" algn="ctr">
              <a:lnSpc>
                <a:spcPct val="100000"/>
              </a:lnSpc>
              <a:spcBef>
                <a:spcPts val="1600"/>
              </a:spcBef>
              <a:spcAft>
                <a:spcPts val="0"/>
              </a:spcAft>
              <a:buSzPts val="1600"/>
              <a:buNone/>
              <a:defRPr/>
            </a:lvl5pPr>
            <a:lvl6pPr lvl="5" rtl="0" algn="ctr">
              <a:lnSpc>
                <a:spcPct val="100000"/>
              </a:lnSpc>
              <a:spcBef>
                <a:spcPts val="1600"/>
              </a:spcBef>
              <a:spcAft>
                <a:spcPts val="0"/>
              </a:spcAft>
              <a:buSzPts val="1600"/>
              <a:buNone/>
              <a:defRPr/>
            </a:lvl6pPr>
            <a:lvl7pPr lvl="6" rtl="0" algn="ctr">
              <a:lnSpc>
                <a:spcPct val="100000"/>
              </a:lnSpc>
              <a:spcBef>
                <a:spcPts val="1600"/>
              </a:spcBef>
              <a:spcAft>
                <a:spcPts val="0"/>
              </a:spcAft>
              <a:buSzPts val="1600"/>
              <a:buNone/>
              <a:defRPr/>
            </a:lvl7pPr>
            <a:lvl8pPr lvl="7" rtl="0" algn="ctr">
              <a:lnSpc>
                <a:spcPct val="100000"/>
              </a:lnSpc>
              <a:spcBef>
                <a:spcPts val="1600"/>
              </a:spcBef>
              <a:spcAft>
                <a:spcPts val="0"/>
              </a:spcAft>
              <a:buSzPts val="1600"/>
              <a:buNone/>
              <a:defRPr/>
            </a:lvl8pPr>
            <a:lvl9pPr lvl="8" rtl="0" algn="ctr">
              <a:lnSpc>
                <a:spcPct val="100000"/>
              </a:lnSpc>
              <a:spcBef>
                <a:spcPts val="1600"/>
              </a:spcBef>
              <a:spcAft>
                <a:spcPts val="1600"/>
              </a:spcAft>
              <a:buSzPts val="1600"/>
              <a:buNone/>
              <a:defRPr/>
            </a:lvl9pPr>
          </a:lstStyle>
          <a:p/>
        </p:txBody>
      </p:sp>
      <p:sp>
        <p:nvSpPr>
          <p:cNvPr id="187" name="Google Shape;187;p16"/>
          <p:cNvSpPr txBox="1"/>
          <p:nvPr>
            <p:ph type="title"/>
          </p:nvPr>
        </p:nvSpPr>
        <p:spPr>
          <a:xfrm>
            <a:off x="5249794" y="1781750"/>
            <a:ext cx="29076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188" name="Google Shape;188;p16"/>
          <p:cNvGrpSpPr/>
          <p:nvPr/>
        </p:nvGrpSpPr>
        <p:grpSpPr>
          <a:xfrm>
            <a:off x="358375" y="-1275"/>
            <a:ext cx="8432400" cy="5146800"/>
            <a:chOff x="358375" y="-1275"/>
            <a:chExt cx="8432400" cy="5146800"/>
          </a:xfrm>
        </p:grpSpPr>
        <p:cxnSp>
          <p:nvCxnSpPr>
            <p:cNvPr id="189" name="Google Shape;189;p16"/>
            <p:cNvCxnSpPr/>
            <p:nvPr/>
          </p:nvCxnSpPr>
          <p:spPr>
            <a:xfrm>
              <a:off x="8784000" y="-1275"/>
              <a:ext cx="0" cy="5145600"/>
            </a:xfrm>
            <a:prstGeom prst="straightConnector1">
              <a:avLst/>
            </a:prstGeom>
            <a:noFill/>
            <a:ln cap="flat" cmpd="sng" w="9525">
              <a:solidFill>
                <a:schemeClr val="dk1"/>
              </a:solidFill>
              <a:prstDash val="solid"/>
              <a:round/>
              <a:headEnd len="med" w="med" type="none"/>
              <a:tailEnd len="med" w="med" type="none"/>
            </a:ln>
          </p:spPr>
        </p:cxnSp>
        <p:cxnSp>
          <p:nvCxnSpPr>
            <p:cNvPr id="190" name="Google Shape;190;p16"/>
            <p:cNvCxnSpPr/>
            <p:nvPr/>
          </p:nvCxnSpPr>
          <p:spPr>
            <a:xfrm>
              <a:off x="358375" y="-1275"/>
              <a:ext cx="0" cy="5146800"/>
            </a:xfrm>
            <a:prstGeom prst="straightConnector1">
              <a:avLst/>
            </a:prstGeom>
            <a:noFill/>
            <a:ln cap="flat" cmpd="sng" w="9525">
              <a:solidFill>
                <a:schemeClr val="dk1"/>
              </a:solidFill>
              <a:prstDash val="solid"/>
              <a:round/>
              <a:headEnd len="med" w="med" type="none"/>
              <a:tailEnd len="med" w="med" type="none"/>
            </a:ln>
          </p:spPr>
        </p:cxnSp>
        <p:cxnSp>
          <p:nvCxnSpPr>
            <p:cNvPr id="191" name="Google Shape;191;p16"/>
            <p:cNvCxnSpPr/>
            <p:nvPr/>
          </p:nvCxnSpPr>
          <p:spPr>
            <a:xfrm>
              <a:off x="358375" y="408600"/>
              <a:ext cx="8432400" cy="0"/>
            </a:xfrm>
            <a:prstGeom prst="straightConnector1">
              <a:avLst/>
            </a:prstGeom>
            <a:noFill/>
            <a:ln cap="flat" cmpd="sng" w="9525">
              <a:solidFill>
                <a:schemeClr val="dk1"/>
              </a:solidFill>
              <a:prstDash val="solid"/>
              <a:round/>
              <a:headEnd len="med" w="med" type="none"/>
              <a:tailEnd len="med" w="med" type="none"/>
            </a:ln>
          </p:spPr>
        </p:cxnSp>
      </p:grpSp>
      <p:sp>
        <p:nvSpPr>
          <p:cNvPr id="192" name="Google Shape;192;p16">
            <a:hlinkClick action="ppaction://hlinkshowjump?jump=nextslide"/>
          </p:cNvPr>
          <p:cNvSpPr/>
          <p:nvPr/>
        </p:nvSpPr>
        <p:spPr>
          <a:xfrm rot="5400000">
            <a:off x="8895325" y="2507850"/>
            <a:ext cx="147900" cy="1278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6">
            <a:hlinkClick action="ppaction://hlinkshowjump?jump=previousslide"/>
          </p:cNvPr>
          <p:cNvSpPr/>
          <p:nvPr/>
        </p:nvSpPr>
        <p:spPr>
          <a:xfrm rot="-5400000">
            <a:off x="100650" y="2507850"/>
            <a:ext cx="147900" cy="1278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6">
            <a:hlinkClick action="ppaction://hlinkshowjump?jump=previousslide"/>
          </p:cNvPr>
          <p:cNvSpPr/>
          <p:nvPr/>
        </p:nvSpPr>
        <p:spPr>
          <a:xfrm>
            <a:off x="6700" y="1714500"/>
            <a:ext cx="354900" cy="174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6"/>
          <p:cNvSpPr txBox="1"/>
          <p:nvPr/>
        </p:nvSpPr>
        <p:spPr>
          <a:xfrm>
            <a:off x="7858793" y="4822656"/>
            <a:ext cx="690900" cy="2328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a:solidFill>
                  <a:schemeClr val="dk1"/>
                </a:solidFill>
                <a:latin typeface="Bellota Text Light"/>
                <a:ea typeface="Bellota Text Light"/>
                <a:cs typeface="Bellota Text Light"/>
                <a:sym typeface="Bellota Text Light"/>
              </a:rPr>
              <a:t>PAG</a:t>
            </a:r>
            <a:endParaRPr>
              <a:solidFill>
                <a:schemeClr val="dk1"/>
              </a:solidFill>
              <a:latin typeface="Bellota Text Light"/>
              <a:ea typeface="Bellota Text Light"/>
              <a:cs typeface="Bellota Text Light"/>
              <a:sym typeface="Bellota Text Light"/>
            </a:endParaRPr>
          </a:p>
        </p:txBody>
      </p:sp>
      <p:sp>
        <p:nvSpPr>
          <p:cNvPr id="196" name="Google Shape;196;p16"/>
          <p:cNvSpPr txBox="1"/>
          <p:nvPr>
            <p:ph idx="12" type="sldNum"/>
          </p:nvPr>
        </p:nvSpPr>
        <p:spPr>
          <a:xfrm>
            <a:off x="8251147" y="4819594"/>
            <a:ext cx="501900" cy="232800"/>
          </a:xfrm>
          <a:prstGeom prst="rect">
            <a:avLst/>
          </a:prstGeom>
          <a:noFill/>
          <a:ln>
            <a:noFill/>
          </a:ln>
        </p:spPr>
        <p:txBody>
          <a:bodyPr anchorCtr="0" anchor="ctr" bIns="91425" lIns="91425" spcFirstLastPara="1" rIns="91425" wrap="square" tIns="91425">
            <a:noAutofit/>
          </a:bodyPr>
          <a:lstStyle>
            <a:lvl1pPr lvl="0" rtl="0" algn="r">
              <a:buNone/>
              <a:defRPr>
                <a:solidFill>
                  <a:schemeClr val="dk1"/>
                </a:solidFill>
                <a:latin typeface="Bellota Text Light"/>
                <a:ea typeface="Bellota Text Light"/>
                <a:cs typeface="Bellota Text Light"/>
                <a:sym typeface="Bellota Text Light"/>
              </a:defRPr>
            </a:lvl1pPr>
            <a:lvl2pPr lvl="1" rtl="0" algn="r">
              <a:buNone/>
              <a:defRPr>
                <a:solidFill>
                  <a:schemeClr val="dk1"/>
                </a:solidFill>
                <a:latin typeface="Bellota Text Light"/>
                <a:ea typeface="Bellota Text Light"/>
                <a:cs typeface="Bellota Text Light"/>
                <a:sym typeface="Bellota Text Light"/>
              </a:defRPr>
            </a:lvl2pPr>
            <a:lvl3pPr lvl="2" rtl="0" algn="r">
              <a:buNone/>
              <a:defRPr>
                <a:solidFill>
                  <a:schemeClr val="dk1"/>
                </a:solidFill>
                <a:latin typeface="Bellota Text Light"/>
                <a:ea typeface="Bellota Text Light"/>
                <a:cs typeface="Bellota Text Light"/>
                <a:sym typeface="Bellota Text Light"/>
              </a:defRPr>
            </a:lvl3pPr>
            <a:lvl4pPr lvl="3" rtl="0" algn="r">
              <a:buNone/>
              <a:defRPr>
                <a:solidFill>
                  <a:schemeClr val="dk1"/>
                </a:solidFill>
                <a:latin typeface="Bellota Text Light"/>
                <a:ea typeface="Bellota Text Light"/>
                <a:cs typeface="Bellota Text Light"/>
                <a:sym typeface="Bellota Text Light"/>
              </a:defRPr>
            </a:lvl4pPr>
            <a:lvl5pPr lvl="4" rtl="0" algn="r">
              <a:buNone/>
              <a:defRPr>
                <a:solidFill>
                  <a:schemeClr val="dk1"/>
                </a:solidFill>
                <a:latin typeface="Bellota Text Light"/>
                <a:ea typeface="Bellota Text Light"/>
                <a:cs typeface="Bellota Text Light"/>
                <a:sym typeface="Bellota Text Light"/>
              </a:defRPr>
            </a:lvl5pPr>
            <a:lvl6pPr lvl="5" rtl="0" algn="r">
              <a:buNone/>
              <a:defRPr>
                <a:solidFill>
                  <a:schemeClr val="dk1"/>
                </a:solidFill>
                <a:latin typeface="Bellota Text Light"/>
                <a:ea typeface="Bellota Text Light"/>
                <a:cs typeface="Bellota Text Light"/>
                <a:sym typeface="Bellota Text Light"/>
              </a:defRPr>
            </a:lvl6pPr>
            <a:lvl7pPr lvl="6" rtl="0" algn="r">
              <a:buNone/>
              <a:defRPr>
                <a:solidFill>
                  <a:schemeClr val="dk1"/>
                </a:solidFill>
                <a:latin typeface="Bellota Text Light"/>
                <a:ea typeface="Bellota Text Light"/>
                <a:cs typeface="Bellota Text Light"/>
                <a:sym typeface="Bellota Text Light"/>
              </a:defRPr>
            </a:lvl7pPr>
            <a:lvl8pPr lvl="7" rtl="0" algn="r">
              <a:buNone/>
              <a:defRPr>
                <a:solidFill>
                  <a:schemeClr val="dk1"/>
                </a:solidFill>
                <a:latin typeface="Bellota Text Light"/>
                <a:ea typeface="Bellota Text Light"/>
                <a:cs typeface="Bellota Text Light"/>
                <a:sym typeface="Bellota Text Light"/>
              </a:defRPr>
            </a:lvl8pPr>
            <a:lvl9pPr lvl="8" rtl="0" algn="r">
              <a:buNone/>
              <a:defRPr>
                <a:solidFill>
                  <a:schemeClr val="dk1"/>
                </a:solidFill>
                <a:latin typeface="Bellota Text Light"/>
                <a:ea typeface="Bellota Text Light"/>
                <a:cs typeface="Bellota Text Light"/>
                <a:sym typeface="Bellota Text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3_1">
    <p:bg>
      <p:bgPr>
        <a:solidFill>
          <a:schemeClr val="accent4"/>
        </a:solidFill>
      </p:bgPr>
    </p:bg>
    <p:spTree>
      <p:nvGrpSpPr>
        <p:cNvPr id="197" name="Shape 197"/>
        <p:cNvGrpSpPr/>
        <p:nvPr/>
      </p:nvGrpSpPr>
      <p:grpSpPr>
        <a:xfrm>
          <a:off x="0" y="0"/>
          <a:ext cx="0" cy="0"/>
          <a:chOff x="0" y="0"/>
          <a:chExt cx="0" cy="0"/>
        </a:xfrm>
      </p:grpSpPr>
      <p:pic>
        <p:nvPicPr>
          <p:cNvPr id="198" name="Google Shape;198;p17"/>
          <p:cNvPicPr preferRelativeResize="0"/>
          <p:nvPr/>
        </p:nvPicPr>
        <p:blipFill>
          <a:blip r:embed="rId2">
            <a:alphaModFix/>
          </a:blip>
          <a:stretch>
            <a:fillRect/>
          </a:stretch>
        </p:blipFill>
        <p:spPr>
          <a:xfrm>
            <a:off x="2575" y="1339"/>
            <a:ext cx="9143998" cy="5140822"/>
          </a:xfrm>
          <a:prstGeom prst="rect">
            <a:avLst/>
          </a:prstGeom>
          <a:noFill/>
          <a:ln>
            <a:noFill/>
          </a:ln>
        </p:spPr>
      </p:pic>
      <p:sp>
        <p:nvSpPr>
          <p:cNvPr id="199" name="Google Shape;199;p17"/>
          <p:cNvSpPr txBox="1"/>
          <p:nvPr>
            <p:ph idx="1" type="subTitle"/>
          </p:nvPr>
        </p:nvSpPr>
        <p:spPr>
          <a:xfrm>
            <a:off x="720000" y="1017725"/>
            <a:ext cx="7704000" cy="3590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Char char="●"/>
              <a:defRPr/>
            </a:lvl1pPr>
            <a:lvl2pPr lvl="1" rtl="0" algn="ctr">
              <a:lnSpc>
                <a:spcPct val="100000"/>
              </a:lnSpc>
              <a:spcBef>
                <a:spcPts val="0"/>
              </a:spcBef>
              <a:spcAft>
                <a:spcPts val="0"/>
              </a:spcAft>
              <a:buSzPts val="1600"/>
              <a:buChar char="○"/>
              <a:defRPr/>
            </a:lvl2pPr>
            <a:lvl3pPr lvl="2" rtl="0" algn="ctr">
              <a:lnSpc>
                <a:spcPct val="100000"/>
              </a:lnSpc>
              <a:spcBef>
                <a:spcPts val="1600"/>
              </a:spcBef>
              <a:spcAft>
                <a:spcPts val="0"/>
              </a:spcAft>
              <a:buSzPts val="1600"/>
              <a:buChar char="■"/>
              <a:defRPr/>
            </a:lvl3pPr>
            <a:lvl4pPr lvl="3" rtl="0" algn="ctr">
              <a:lnSpc>
                <a:spcPct val="100000"/>
              </a:lnSpc>
              <a:spcBef>
                <a:spcPts val="1600"/>
              </a:spcBef>
              <a:spcAft>
                <a:spcPts val="0"/>
              </a:spcAft>
              <a:buSzPts val="1600"/>
              <a:buChar char="●"/>
              <a:defRPr/>
            </a:lvl4pPr>
            <a:lvl5pPr lvl="4" rtl="0" algn="ctr">
              <a:lnSpc>
                <a:spcPct val="100000"/>
              </a:lnSpc>
              <a:spcBef>
                <a:spcPts val="1600"/>
              </a:spcBef>
              <a:spcAft>
                <a:spcPts val="0"/>
              </a:spcAft>
              <a:buSzPts val="1600"/>
              <a:buChar char="○"/>
              <a:defRPr/>
            </a:lvl5pPr>
            <a:lvl6pPr lvl="5" rtl="0" algn="ctr">
              <a:lnSpc>
                <a:spcPct val="100000"/>
              </a:lnSpc>
              <a:spcBef>
                <a:spcPts val="1600"/>
              </a:spcBef>
              <a:spcAft>
                <a:spcPts val="0"/>
              </a:spcAft>
              <a:buSzPts val="1600"/>
              <a:buChar char="■"/>
              <a:defRPr/>
            </a:lvl6pPr>
            <a:lvl7pPr lvl="6" rtl="0" algn="ctr">
              <a:lnSpc>
                <a:spcPct val="100000"/>
              </a:lnSpc>
              <a:spcBef>
                <a:spcPts val="1600"/>
              </a:spcBef>
              <a:spcAft>
                <a:spcPts val="0"/>
              </a:spcAft>
              <a:buSzPts val="1600"/>
              <a:buChar char="●"/>
              <a:defRPr/>
            </a:lvl7pPr>
            <a:lvl8pPr lvl="7" rtl="0" algn="ctr">
              <a:lnSpc>
                <a:spcPct val="100000"/>
              </a:lnSpc>
              <a:spcBef>
                <a:spcPts val="1600"/>
              </a:spcBef>
              <a:spcAft>
                <a:spcPts val="0"/>
              </a:spcAft>
              <a:buSzPts val="1600"/>
              <a:buChar char="○"/>
              <a:defRPr/>
            </a:lvl8pPr>
            <a:lvl9pPr lvl="8" rtl="0" algn="ctr">
              <a:lnSpc>
                <a:spcPct val="100000"/>
              </a:lnSpc>
              <a:spcBef>
                <a:spcPts val="1600"/>
              </a:spcBef>
              <a:spcAft>
                <a:spcPts val="1600"/>
              </a:spcAft>
              <a:buSzPts val="1600"/>
              <a:buChar char="■"/>
              <a:defRPr/>
            </a:lvl9pPr>
          </a:lstStyle>
          <a:p/>
        </p:txBody>
      </p:sp>
      <p:grpSp>
        <p:nvGrpSpPr>
          <p:cNvPr id="200" name="Google Shape;200;p17"/>
          <p:cNvGrpSpPr/>
          <p:nvPr/>
        </p:nvGrpSpPr>
        <p:grpSpPr>
          <a:xfrm>
            <a:off x="358375" y="-1275"/>
            <a:ext cx="8432400" cy="5146800"/>
            <a:chOff x="358375" y="-1275"/>
            <a:chExt cx="8432400" cy="5146800"/>
          </a:xfrm>
        </p:grpSpPr>
        <p:cxnSp>
          <p:nvCxnSpPr>
            <p:cNvPr id="201" name="Google Shape;201;p17"/>
            <p:cNvCxnSpPr/>
            <p:nvPr/>
          </p:nvCxnSpPr>
          <p:spPr>
            <a:xfrm>
              <a:off x="8784000" y="-1275"/>
              <a:ext cx="0" cy="5145600"/>
            </a:xfrm>
            <a:prstGeom prst="straightConnector1">
              <a:avLst/>
            </a:prstGeom>
            <a:noFill/>
            <a:ln cap="flat" cmpd="sng" w="9525">
              <a:solidFill>
                <a:schemeClr val="dk1"/>
              </a:solidFill>
              <a:prstDash val="solid"/>
              <a:round/>
              <a:headEnd len="med" w="med" type="none"/>
              <a:tailEnd len="med" w="med" type="none"/>
            </a:ln>
          </p:spPr>
        </p:cxnSp>
        <p:cxnSp>
          <p:nvCxnSpPr>
            <p:cNvPr id="202" name="Google Shape;202;p17"/>
            <p:cNvCxnSpPr/>
            <p:nvPr/>
          </p:nvCxnSpPr>
          <p:spPr>
            <a:xfrm>
              <a:off x="358375" y="-1275"/>
              <a:ext cx="0" cy="5146800"/>
            </a:xfrm>
            <a:prstGeom prst="straightConnector1">
              <a:avLst/>
            </a:prstGeom>
            <a:noFill/>
            <a:ln cap="flat" cmpd="sng" w="9525">
              <a:solidFill>
                <a:schemeClr val="dk1"/>
              </a:solidFill>
              <a:prstDash val="solid"/>
              <a:round/>
              <a:headEnd len="med" w="med" type="none"/>
              <a:tailEnd len="med" w="med" type="none"/>
            </a:ln>
          </p:spPr>
        </p:cxnSp>
        <p:cxnSp>
          <p:nvCxnSpPr>
            <p:cNvPr id="203" name="Google Shape;203;p17"/>
            <p:cNvCxnSpPr/>
            <p:nvPr/>
          </p:nvCxnSpPr>
          <p:spPr>
            <a:xfrm>
              <a:off x="358375" y="408600"/>
              <a:ext cx="8432400" cy="0"/>
            </a:xfrm>
            <a:prstGeom prst="straightConnector1">
              <a:avLst/>
            </a:prstGeom>
            <a:noFill/>
            <a:ln cap="flat" cmpd="sng" w="9525">
              <a:solidFill>
                <a:schemeClr val="dk1"/>
              </a:solidFill>
              <a:prstDash val="solid"/>
              <a:round/>
              <a:headEnd len="med" w="med" type="none"/>
              <a:tailEnd len="med" w="med" type="none"/>
            </a:ln>
          </p:spPr>
        </p:cxnSp>
      </p:grpSp>
      <p:sp>
        <p:nvSpPr>
          <p:cNvPr id="204" name="Google Shape;204;p17"/>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05" name="Google Shape;205;p17">
            <a:hlinkClick action="ppaction://hlinkshowjump?jump=previousslide"/>
          </p:cNvPr>
          <p:cNvSpPr/>
          <p:nvPr/>
        </p:nvSpPr>
        <p:spPr>
          <a:xfrm>
            <a:off x="6700" y="1714500"/>
            <a:ext cx="354900" cy="174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7"/>
          <p:cNvSpPr txBox="1"/>
          <p:nvPr/>
        </p:nvSpPr>
        <p:spPr>
          <a:xfrm>
            <a:off x="7858793" y="4822656"/>
            <a:ext cx="690900" cy="2328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a:solidFill>
                  <a:schemeClr val="dk1"/>
                </a:solidFill>
                <a:latin typeface="Bellota Text Light"/>
                <a:ea typeface="Bellota Text Light"/>
                <a:cs typeface="Bellota Text Light"/>
                <a:sym typeface="Bellota Text Light"/>
              </a:rPr>
              <a:t>PAG</a:t>
            </a:r>
            <a:endParaRPr>
              <a:solidFill>
                <a:schemeClr val="dk1"/>
              </a:solidFill>
              <a:latin typeface="Bellota Text Light"/>
              <a:ea typeface="Bellota Text Light"/>
              <a:cs typeface="Bellota Text Light"/>
              <a:sym typeface="Bellota Text Light"/>
            </a:endParaRPr>
          </a:p>
        </p:txBody>
      </p:sp>
      <p:sp>
        <p:nvSpPr>
          <p:cNvPr id="207" name="Google Shape;207;p17"/>
          <p:cNvSpPr txBox="1"/>
          <p:nvPr>
            <p:ph idx="12" type="sldNum"/>
          </p:nvPr>
        </p:nvSpPr>
        <p:spPr>
          <a:xfrm>
            <a:off x="8251147" y="4819594"/>
            <a:ext cx="501900" cy="232800"/>
          </a:xfrm>
          <a:prstGeom prst="rect">
            <a:avLst/>
          </a:prstGeom>
          <a:noFill/>
          <a:ln>
            <a:noFill/>
          </a:ln>
        </p:spPr>
        <p:txBody>
          <a:bodyPr anchorCtr="0" anchor="ctr" bIns="91425" lIns="91425" spcFirstLastPara="1" rIns="91425" wrap="square" tIns="91425">
            <a:noAutofit/>
          </a:bodyPr>
          <a:lstStyle>
            <a:lvl1pPr lvl="0" rtl="0" algn="r">
              <a:buNone/>
              <a:defRPr>
                <a:solidFill>
                  <a:schemeClr val="dk1"/>
                </a:solidFill>
                <a:latin typeface="Bellota Text Light"/>
                <a:ea typeface="Bellota Text Light"/>
                <a:cs typeface="Bellota Text Light"/>
                <a:sym typeface="Bellota Text Light"/>
              </a:defRPr>
            </a:lvl1pPr>
            <a:lvl2pPr lvl="1" rtl="0" algn="r">
              <a:buNone/>
              <a:defRPr>
                <a:solidFill>
                  <a:schemeClr val="dk1"/>
                </a:solidFill>
                <a:latin typeface="Bellota Text Light"/>
                <a:ea typeface="Bellota Text Light"/>
                <a:cs typeface="Bellota Text Light"/>
                <a:sym typeface="Bellota Text Light"/>
              </a:defRPr>
            </a:lvl2pPr>
            <a:lvl3pPr lvl="2" rtl="0" algn="r">
              <a:buNone/>
              <a:defRPr>
                <a:solidFill>
                  <a:schemeClr val="dk1"/>
                </a:solidFill>
                <a:latin typeface="Bellota Text Light"/>
                <a:ea typeface="Bellota Text Light"/>
                <a:cs typeface="Bellota Text Light"/>
                <a:sym typeface="Bellota Text Light"/>
              </a:defRPr>
            </a:lvl3pPr>
            <a:lvl4pPr lvl="3" rtl="0" algn="r">
              <a:buNone/>
              <a:defRPr>
                <a:solidFill>
                  <a:schemeClr val="dk1"/>
                </a:solidFill>
                <a:latin typeface="Bellota Text Light"/>
                <a:ea typeface="Bellota Text Light"/>
                <a:cs typeface="Bellota Text Light"/>
                <a:sym typeface="Bellota Text Light"/>
              </a:defRPr>
            </a:lvl4pPr>
            <a:lvl5pPr lvl="4" rtl="0" algn="r">
              <a:buNone/>
              <a:defRPr>
                <a:solidFill>
                  <a:schemeClr val="dk1"/>
                </a:solidFill>
                <a:latin typeface="Bellota Text Light"/>
                <a:ea typeface="Bellota Text Light"/>
                <a:cs typeface="Bellota Text Light"/>
                <a:sym typeface="Bellota Text Light"/>
              </a:defRPr>
            </a:lvl5pPr>
            <a:lvl6pPr lvl="5" rtl="0" algn="r">
              <a:buNone/>
              <a:defRPr>
                <a:solidFill>
                  <a:schemeClr val="dk1"/>
                </a:solidFill>
                <a:latin typeface="Bellota Text Light"/>
                <a:ea typeface="Bellota Text Light"/>
                <a:cs typeface="Bellota Text Light"/>
                <a:sym typeface="Bellota Text Light"/>
              </a:defRPr>
            </a:lvl6pPr>
            <a:lvl7pPr lvl="6" rtl="0" algn="r">
              <a:buNone/>
              <a:defRPr>
                <a:solidFill>
                  <a:schemeClr val="dk1"/>
                </a:solidFill>
                <a:latin typeface="Bellota Text Light"/>
                <a:ea typeface="Bellota Text Light"/>
                <a:cs typeface="Bellota Text Light"/>
                <a:sym typeface="Bellota Text Light"/>
              </a:defRPr>
            </a:lvl7pPr>
            <a:lvl8pPr lvl="7" rtl="0" algn="r">
              <a:buNone/>
              <a:defRPr>
                <a:solidFill>
                  <a:schemeClr val="dk1"/>
                </a:solidFill>
                <a:latin typeface="Bellota Text Light"/>
                <a:ea typeface="Bellota Text Light"/>
                <a:cs typeface="Bellota Text Light"/>
                <a:sym typeface="Bellota Text Light"/>
              </a:defRPr>
            </a:lvl8pPr>
            <a:lvl9pPr lvl="8" rtl="0" algn="r">
              <a:buNone/>
              <a:defRPr>
                <a:solidFill>
                  <a:schemeClr val="dk1"/>
                </a:solidFill>
                <a:latin typeface="Bellota Text Light"/>
                <a:ea typeface="Bellota Text Light"/>
                <a:cs typeface="Bellota Text Light"/>
                <a:sym typeface="Bellota Text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2">
    <p:bg>
      <p:bgPr>
        <a:solidFill>
          <a:schemeClr val="accent2"/>
        </a:solidFill>
      </p:bgPr>
    </p:bg>
    <p:spTree>
      <p:nvGrpSpPr>
        <p:cNvPr id="208" name="Shape 208"/>
        <p:cNvGrpSpPr/>
        <p:nvPr/>
      </p:nvGrpSpPr>
      <p:grpSpPr>
        <a:xfrm>
          <a:off x="0" y="0"/>
          <a:ext cx="0" cy="0"/>
          <a:chOff x="0" y="0"/>
          <a:chExt cx="0" cy="0"/>
        </a:xfrm>
      </p:grpSpPr>
      <p:pic>
        <p:nvPicPr>
          <p:cNvPr id="209" name="Google Shape;209;p18"/>
          <p:cNvPicPr preferRelativeResize="0"/>
          <p:nvPr/>
        </p:nvPicPr>
        <p:blipFill>
          <a:blip r:embed="rId2">
            <a:alphaModFix/>
          </a:blip>
          <a:stretch>
            <a:fillRect/>
          </a:stretch>
        </p:blipFill>
        <p:spPr>
          <a:xfrm>
            <a:off x="0" y="1339"/>
            <a:ext cx="9143998" cy="5140822"/>
          </a:xfrm>
          <a:prstGeom prst="rect">
            <a:avLst/>
          </a:prstGeom>
          <a:noFill/>
          <a:ln>
            <a:noFill/>
          </a:ln>
        </p:spPr>
      </p:pic>
      <p:sp>
        <p:nvSpPr>
          <p:cNvPr id="210" name="Google Shape;210;p18"/>
          <p:cNvSpPr txBox="1"/>
          <p:nvPr>
            <p:ph type="title"/>
          </p:nvPr>
        </p:nvSpPr>
        <p:spPr>
          <a:xfrm>
            <a:off x="1415638" y="3204517"/>
            <a:ext cx="28008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1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11" name="Google Shape;211;p18"/>
          <p:cNvSpPr txBox="1"/>
          <p:nvPr>
            <p:ph idx="1" type="subTitle"/>
          </p:nvPr>
        </p:nvSpPr>
        <p:spPr>
          <a:xfrm>
            <a:off x="1647838" y="3626416"/>
            <a:ext cx="23364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212" name="Google Shape;212;p18"/>
          <p:cNvSpPr txBox="1"/>
          <p:nvPr>
            <p:ph idx="2" type="title"/>
          </p:nvPr>
        </p:nvSpPr>
        <p:spPr>
          <a:xfrm>
            <a:off x="4927563" y="3204517"/>
            <a:ext cx="28008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1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13" name="Google Shape;213;p18"/>
          <p:cNvSpPr txBox="1"/>
          <p:nvPr>
            <p:ph idx="3" type="subTitle"/>
          </p:nvPr>
        </p:nvSpPr>
        <p:spPr>
          <a:xfrm>
            <a:off x="5159763" y="3626416"/>
            <a:ext cx="23364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214" name="Google Shape;214;p18"/>
          <p:cNvSpPr txBox="1"/>
          <p:nvPr>
            <p:ph idx="4"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215" name="Google Shape;215;p18"/>
          <p:cNvGrpSpPr/>
          <p:nvPr/>
        </p:nvGrpSpPr>
        <p:grpSpPr>
          <a:xfrm>
            <a:off x="358375" y="-1275"/>
            <a:ext cx="8432400" cy="5146800"/>
            <a:chOff x="358375" y="-1275"/>
            <a:chExt cx="8432400" cy="5146800"/>
          </a:xfrm>
        </p:grpSpPr>
        <p:cxnSp>
          <p:nvCxnSpPr>
            <p:cNvPr id="216" name="Google Shape;216;p18"/>
            <p:cNvCxnSpPr/>
            <p:nvPr/>
          </p:nvCxnSpPr>
          <p:spPr>
            <a:xfrm>
              <a:off x="8784000" y="-1275"/>
              <a:ext cx="0" cy="5145600"/>
            </a:xfrm>
            <a:prstGeom prst="straightConnector1">
              <a:avLst/>
            </a:prstGeom>
            <a:noFill/>
            <a:ln cap="flat" cmpd="sng" w="9525">
              <a:solidFill>
                <a:schemeClr val="dk1"/>
              </a:solidFill>
              <a:prstDash val="solid"/>
              <a:round/>
              <a:headEnd len="med" w="med" type="none"/>
              <a:tailEnd len="med" w="med" type="none"/>
            </a:ln>
          </p:spPr>
        </p:cxnSp>
        <p:cxnSp>
          <p:nvCxnSpPr>
            <p:cNvPr id="217" name="Google Shape;217;p18"/>
            <p:cNvCxnSpPr/>
            <p:nvPr/>
          </p:nvCxnSpPr>
          <p:spPr>
            <a:xfrm>
              <a:off x="358375" y="-1275"/>
              <a:ext cx="0" cy="5146800"/>
            </a:xfrm>
            <a:prstGeom prst="straightConnector1">
              <a:avLst/>
            </a:prstGeom>
            <a:noFill/>
            <a:ln cap="flat" cmpd="sng" w="9525">
              <a:solidFill>
                <a:schemeClr val="dk1"/>
              </a:solidFill>
              <a:prstDash val="solid"/>
              <a:round/>
              <a:headEnd len="med" w="med" type="none"/>
              <a:tailEnd len="med" w="med" type="none"/>
            </a:ln>
          </p:spPr>
        </p:cxnSp>
        <p:cxnSp>
          <p:nvCxnSpPr>
            <p:cNvPr id="218" name="Google Shape;218;p18"/>
            <p:cNvCxnSpPr/>
            <p:nvPr/>
          </p:nvCxnSpPr>
          <p:spPr>
            <a:xfrm>
              <a:off x="358375" y="408600"/>
              <a:ext cx="8432400" cy="0"/>
            </a:xfrm>
            <a:prstGeom prst="straightConnector1">
              <a:avLst/>
            </a:prstGeom>
            <a:noFill/>
            <a:ln cap="flat" cmpd="sng" w="9525">
              <a:solidFill>
                <a:schemeClr val="dk1"/>
              </a:solidFill>
              <a:prstDash val="solid"/>
              <a:round/>
              <a:headEnd len="med" w="med" type="none"/>
              <a:tailEnd len="med" w="med" type="none"/>
            </a:ln>
          </p:spPr>
        </p:cxnSp>
      </p:grpSp>
      <p:sp>
        <p:nvSpPr>
          <p:cNvPr id="219" name="Google Shape;219;p18">
            <a:hlinkClick action="ppaction://hlinkshowjump?jump=nextslide"/>
          </p:cNvPr>
          <p:cNvSpPr/>
          <p:nvPr/>
        </p:nvSpPr>
        <p:spPr>
          <a:xfrm rot="5400000">
            <a:off x="8895325" y="2507850"/>
            <a:ext cx="147900" cy="1278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8">
            <a:hlinkClick action="ppaction://hlinkshowjump?jump=previousslide"/>
          </p:cNvPr>
          <p:cNvSpPr/>
          <p:nvPr/>
        </p:nvSpPr>
        <p:spPr>
          <a:xfrm rot="-5400000">
            <a:off x="100650" y="2507850"/>
            <a:ext cx="147900" cy="1278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8">
            <a:hlinkClick action="ppaction://hlinkshowjump?jump=previousslide"/>
          </p:cNvPr>
          <p:cNvSpPr/>
          <p:nvPr/>
        </p:nvSpPr>
        <p:spPr>
          <a:xfrm>
            <a:off x="6700" y="1714500"/>
            <a:ext cx="354900" cy="174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8"/>
          <p:cNvSpPr txBox="1"/>
          <p:nvPr/>
        </p:nvSpPr>
        <p:spPr>
          <a:xfrm>
            <a:off x="7858793" y="4822656"/>
            <a:ext cx="690900" cy="2328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a:solidFill>
                  <a:schemeClr val="dk1"/>
                </a:solidFill>
                <a:latin typeface="Bellota Text Light"/>
                <a:ea typeface="Bellota Text Light"/>
                <a:cs typeface="Bellota Text Light"/>
                <a:sym typeface="Bellota Text Light"/>
              </a:rPr>
              <a:t>PAG</a:t>
            </a:r>
            <a:endParaRPr>
              <a:solidFill>
                <a:schemeClr val="dk1"/>
              </a:solidFill>
              <a:latin typeface="Bellota Text Light"/>
              <a:ea typeface="Bellota Text Light"/>
              <a:cs typeface="Bellota Text Light"/>
              <a:sym typeface="Bellota Text Light"/>
            </a:endParaRPr>
          </a:p>
        </p:txBody>
      </p:sp>
      <p:sp>
        <p:nvSpPr>
          <p:cNvPr id="223" name="Google Shape;223;p18"/>
          <p:cNvSpPr txBox="1"/>
          <p:nvPr>
            <p:ph idx="12" type="sldNum"/>
          </p:nvPr>
        </p:nvSpPr>
        <p:spPr>
          <a:xfrm>
            <a:off x="8251147" y="4819594"/>
            <a:ext cx="501900" cy="232800"/>
          </a:xfrm>
          <a:prstGeom prst="rect">
            <a:avLst/>
          </a:prstGeom>
          <a:noFill/>
          <a:ln>
            <a:noFill/>
          </a:ln>
        </p:spPr>
        <p:txBody>
          <a:bodyPr anchorCtr="0" anchor="ctr" bIns="91425" lIns="91425" spcFirstLastPara="1" rIns="91425" wrap="square" tIns="91425">
            <a:noAutofit/>
          </a:bodyPr>
          <a:lstStyle>
            <a:lvl1pPr lvl="0" rtl="0" algn="r">
              <a:buNone/>
              <a:defRPr>
                <a:solidFill>
                  <a:schemeClr val="dk1"/>
                </a:solidFill>
                <a:latin typeface="Bellota Text Light"/>
                <a:ea typeface="Bellota Text Light"/>
                <a:cs typeface="Bellota Text Light"/>
                <a:sym typeface="Bellota Text Light"/>
              </a:defRPr>
            </a:lvl1pPr>
            <a:lvl2pPr lvl="1" rtl="0" algn="r">
              <a:buNone/>
              <a:defRPr>
                <a:solidFill>
                  <a:schemeClr val="dk1"/>
                </a:solidFill>
                <a:latin typeface="Bellota Text Light"/>
                <a:ea typeface="Bellota Text Light"/>
                <a:cs typeface="Bellota Text Light"/>
                <a:sym typeface="Bellota Text Light"/>
              </a:defRPr>
            </a:lvl2pPr>
            <a:lvl3pPr lvl="2" rtl="0" algn="r">
              <a:buNone/>
              <a:defRPr>
                <a:solidFill>
                  <a:schemeClr val="dk1"/>
                </a:solidFill>
                <a:latin typeface="Bellota Text Light"/>
                <a:ea typeface="Bellota Text Light"/>
                <a:cs typeface="Bellota Text Light"/>
                <a:sym typeface="Bellota Text Light"/>
              </a:defRPr>
            </a:lvl3pPr>
            <a:lvl4pPr lvl="3" rtl="0" algn="r">
              <a:buNone/>
              <a:defRPr>
                <a:solidFill>
                  <a:schemeClr val="dk1"/>
                </a:solidFill>
                <a:latin typeface="Bellota Text Light"/>
                <a:ea typeface="Bellota Text Light"/>
                <a:cs typeface="Bellota Text Light"/>
                <a:sym typeface="Bellota Text Light"/>
              </a:defRPr>
            </a:lvl4pPr>
            <a:lvl5pPr lvl="4" rtl="0" algn="r">
              <a:buNone/>
              <a:defRPr>
                <a:solidFill>
                  <a:schemeClr val="dk1"/>
                </a:solidFill>
                <a:latin typeface="Bellota Text Light"/>
                <a:ea typeface="Bellota Text Light"/>
                <a:cs typeface="Bellota Text Light"/>
                <a:sym typeface="Bellota Text Light"/>
              </a:defRPr>
            </a:lvl5pPr>
            <a:lvl6pPr lvl="5" rtl="0" algn="r">
              <a:buNone/>
              <a:defRPr>
                <a:solidFill>
                  <a:schemeClr val="dk1"/>
                </a:solidFill>
                <a:latin typeface="Bellota Text Light"/>
                <a:ea typeface="Bellota Text Light"/>
                <a:cs typeface="Bellota Text Light"/>
                <a:sym typeface="Bellota Text Light"/>
              </a:defRPr>
            </a:lvl6pPr>
            <a:lvl7pPr lvl="6" rtl="0" algn="r">
              <a:buNone/>
              <a:defRPr>
                <a:solidFill>
                  <a:schemeClr val="dk1"/>
                </a:solidFill>
                <a:latin typeface="Bellota Text Light"/>
                <a:ea typeface="Bellota Text Light"/>
                <a:cs typeface="Bellota Text Light"/>
                <a:sym typeface="Bellota Text Light"/>
              </a:defRPr>
            </a:lvl7pPr>
            <a:lvl8pPr lvl="7" rtl="0" algn="r">
              <a:buNone/>
              <a:defRPr>
                <a:solidFill>
                  <a:schemeClr val="dk1"/>
                </a:solidFill>
                <a:latin typeface="Bellota Text Light"/>
                <a:ea typeface="Bellota Text Light"/>
                <a:cs typeface="Bellota Text Light"/>
                <a:sym typeface="Bellota Text Light"/>
              </a:defRPr>
            </a:lvl8pPr>
            <a:lvl9pPr lvl="8" rtl="0" algn="r">
              <a:buNone/>
              <a:defRPr>
                <a:solidFill>
                  <a:schemeClr val="dk1"/>
                </a:solidFill>
                <a:latin typeface="Bellota Text Light"/>
                <a:ea typeface="Bellota Text Light"/>
                <a:cs typeface="Bellota Text Light"/>
                <a:sym typeface="Bellota Text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BLANK_1_1_1_2">
    <p:bg>
      <p:bgPr>
        <a:solidFill>
          <a:schemeClr val="accent1"/>
        </a:solidFill>
      </p:bgPr>
    </p:bg>
    <p:spTree>
      <p:nvGrpSpPr>
        <p:cNvPr id="224" name="Shape 224"/>
        <p:cNvGrpSpPr/>
        <p:nvPr/>
      </p:nvGrpSpPr>
      <p:grpSpPr>
        <a:xfrm>
          <a:off x="0" y="0"/>
          <a:ext cx="0" cy="0"/>
          <a:chOff x="0" y="0"/>
          <a:chExt cx="0" cy="0"/>
        </a:xfrm>
      </p:grpSpPr>
      <p:pic>
        <p:nvPicPr>
          <p:cNvPr id="225" name="Google Shape;225;p19"/>
          <p:cNvPicPr preferRelativeResize="0"/>
          <p:nvPr/>
        </p:nvPicPr>
        <p:blipFill rotWithShape="1">
          <a:blip r:embed="rId2">
            <a:alphaModFix/>
          </a:blip>
          <a:srcRect b="0" l="0" r="0" t="0"/>
          <a:stretch/>
        </p:blipFill>
        <p:spPr>
          <a:xfrm>
            <a:off x="0" y="1339"/>
            <a:ext cx="9143998" cy="5140822"/>
          </a:xfrm>
          <a:prstGeom prst="rect">
            <a:avLst/>
          </a:prstGeom>
          <a:noFill/>
          <a:ln>
            <a:noFill/>
          </a:ln>
        </p:spPr>
      </p:pic>
      <p:sp>
        <p:nvSpPr>
          <p:cNvPr id="226" name="Google Shape;226;p19"/>
          <p:cNvSpPr txBox="1"/>
          <p:nvPr>
            <p:ph type="title"/>
          </p:nvPr>
        </p:nvSpPr>
        <p:spPr>
          <a:xfrm>
            <a:off x="1487575" y="1366369"/>
            <a:ext cx="3152400" cy="3711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1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27" name="Google Shape;227;p19"/>
          <p:cNvSpPr txBox="1"/>
          <p:nvPr>
            <p:ph idx="1" type="subTitle"/>
          </p:nvPr>
        </p:nvSpPr>
        <p:spPr>
          <a:xfrm>
            <a:off x="1487575" y="1616855"/>
            <a:ext cx="3152400" cy="651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228" name="Google Shape;228;p19"/>
          <p:cNvSpPr txBox="1"/>
          <p:nvPr>
            <p:ph idx="2" type="title"/>
          </p:nvPr>
        </p:nvSpPr>
        <p:spPr>
          <a:xfrm>
            <a:off x="1487575" y="3178596"/>
            <a:ext cx="31524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1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29" name="Google Shape;229;p19"/>
          <p:cNvSpPr txBox="1"/>
          <p:nvPr>
            <p:ph idx="3" type="subTitle"/>
          </p:nvPr>
        </p:nvSpPr>
        <p:spPr>
          <a:xfrm>
            <a:off x="1487575" y="3508099"/>
            <a:ext cx="3152400" cy="651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230" name="Google Shape;230;p19"/>
          <p:cNvSpPr txBox="1"/>
          <p:nvPr>
            <p:ph idx="4" type="title"/>
          </p:nvPr>
        </p:nvSpPr>
        <p:spPr>
          <a:xfrm>
            <a:off x="4499747" y="2256242"/>
            <a:ext cx="3152400" cy="5277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2500"/>
              <a:buNone/>
              <a:defRPr sz="21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31" name="Google Shape;231;p19"/>
          <p:cNvSpPr txBox="1"/>
          <p:nvPr>
            <p:ph idx="5" type="subTitle"/>
          </p:nvPr>
        </p:nvSpPr>
        <p:spPr>
          <a:xfrm>
            <a:off x="4499747" y="2583903"/>
            <a:ext cx="3152400" cy="6516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232" name="Google Shape;232;p19"/>
          <p:cNvSpPr txBox="1"/>
          <p:nvPr>
            <p:ph idx="6"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233" name="Google Shape;233;p19"/>
          <p:cNvGrpSpPr/>
          <p:nvPr/>
        </p:nvGrpSpPr>
        <p:grpSpPr>
          <a:xfrm>
            <a:off x="358375" y="-1275"/>
            <a:ext cx="8432400" cy="5146800"/>
            <a:chOff x="358375" y="-1275"/>
            <a:chExt cx="8432400" cy="5146800"/>
          </a:xfrm>
        </p:grpSpPr>
        <p:cxnSp>
          <p:nvCxnSpPr>
            <p:cNvPr id="234" name="Google Shape;234;p19"/>
            <p:cNvCxnSpPr/>
            <p:nvPr/>
          </p:nvCxnSpPr>
          <p:spPr>
            <a:xfrm>
              <a:off x="8784000" y="-1275"/>
              <a:ext cx="0" cy="5145600"/>
            </a:xfrm>
            <a:prstGeom prst="straightConnector1">
              <a:avLst/>
            </a:prstGeom>
            <a:noFill/>
            <a:ln cap="flat" cmpd="sng" w="9525">
              <a:solidFill>
                <a:schemeClr val="dk1"/>
              </a:solidFill>
              <a:prstDash val="solid"/>
              <a:round/>
              <a:headEnd len="med" w="med" type="none"/>
              <a:tailEnd len="med" w="med" type="none"/>
            </a:ln>
          </p:spPr>
        </p:cxnSp>
        <p:cxnSp>
          <p:nvCxnSpPr>
            <p:cNvPr id="235" name="Google Shape;235;p19"/>
            <p:cNvCxnSpPr/>
            <p:nvPr/>
          </p:nvCxnSpPr>
          <p:spPr>
            <a:xfrm>
              <a:off x="358375" y="-1275"/>
              <a:ext cx="0" cy="5146800"/>
            </a:xfrm>
            <a:prstGeom prst="straightConnector1">
              <a:avLst/>
            </a:prstGeom>
            <a:noFill/>
            <a:ln cap="flat" cmpd="sng" w="9525">
              <a:solidFill>
                <a:schemeClr val="dk1"/>
              </a:solidFill>
              <a:prstDash val="solid"/>
              <a:round/>
              <a:headEnd len="med" w="med" type="none"/>
              <a:tailEnd len="med" w="med" type="none"/>
            </a:ln>
          </p:spPr>
        </p:cxnSp>
        <p:cxnSp>
          <p:nvCxnSpPr>
            <p:cNvPr id="236" name="Google Shape;236;p19"/>
            <p:cNvCxnSpPr/>
            <p:nvPr/>
          </p:nvCxnSpPr>
          <p:spPr>
            <a:xfrm>
              <a:off x="358375" y="408600"/>
              <a:ext cx="8432400" cy="0"/>
            </a:xfrm>
            <a:prstGeom prst="straightConnector1">
              <a:avLst/>
            </a:prstGeom>
            <a:noFill/>
            <a:ln cap="flat" cmpd="sng" w="9525">
              <a:solidFill>
                <a:schemeClr val="dk1"/>
              </a:solidFill>
              <a:prstDash val="solid"/>
              <a:round/>
              <a:headEnd len="med" w="med" type="none"/>
              <a:tailEnd len="med" w="med" type="none"/>
            </a:ln>
          </p:spPr>
        </p:cxnSp>
      </p:grpSp>
      <p:sp>
        <p:nvSpPr>
          <p:cNvPr id="237" name="Google Shape;237;p19">
            <a:hlinkClick action="ppaction://hlinkshowjump?jump=nextslide"/>
          </p:cNvPr>
          <p:cNvSpPr/>
          <p:nvPr/>
        </p:nvSpPr>
        <p:spPr>
          <a:xfrm rot="5400000">
            <a:off x="8895325" y="2507850"/>
            <a:ext cx="147900" cy="1278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9">
            <a:hlinkClick action="ppaction://hlinkshowjump?jump=previousslide"/>
          </p:cNvPr>
          <p:cNvSpPr/>
          <p:nvPr/>
        </p:nvSpPr>
        <p:spPr>
          <a:xfrm rot="-5400000">
            <a:off x="100650" y="2507850"/>
            <a:ext cx="147900" cy="1278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19">
            <a:hlinkClick action="ppaction://hlinkshowjump?jump=previousslide"/>
          </p:cNvPr>
          <p:cNvSpPr/>
          <p:nvPr/>
        </p:nvSpPr>
        <p:spPr>
          <a:xfrm>
            <a:off x="6700" y="1714500"/>
            <a:ext cx="354900" cy="174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9"/>
          <p:cNvSpPr txBox="1"/>
          <p:nvPr/>
        </p:nvSpPr>
        <p:spPr>
          <a:xfrm>
            <a:off x="7858793" y="4822656"/>
            <a:ext cx="690900" cy="2328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a:solidFill>
                  <a:schemeClr val="dk1"/>
                </a:solidFill>
                <a:latin typeface="Bellota Text Light"/>
                <a:ea typeface="Bellota Text Light"/>
                <a:cs typeface="Bellota Text Light"/>
                <a:sym typeface="Bellota Text Light"/>
              </a:rPr>
              <a:t>PAG</a:t>
            </a:r>
            <a:endParaRPr>
              <a:solidFill>
                <a:schemeClr val="dk1"/>
              </a:solidFill>
              <a:latin typeface="Bellota Text Light"/>
              <a:ea typeface="Bellota Text Light"/>
              <a:cs typeface="Bellota Text Light"/>
              <a:sym typeface="Bellota Text Light"/>
            </a:endParaRPr>
          </a:p>
        </p:txBody>
      </p:sp>
      <p:sp>
        <p:nvSpPr>
          <p:cNvPr id="241" name="Google Shape;241;p19"/>
          <p:cNvSpPr txBox="1"/>
          <p:nvPr>
            <p:ph idx="12" type="sldNum"/>
          </p:nvPr>
        </p:nvSpPr>
        <p:spPr>
          <a:xfrm>
            <a:off x="8251147" y="4819594"/>
            <a:ext cx="501900" cy="232800"/>
          </a:xfrm>
          <a:prstGeom prst="rect">
            <a:avLst/>
          </a:prstGeom>
          <a:noFill/>
          <a:ln>
            <a:noFill/>
          </a:ln>
        </p:spPr>
        <p:txBody>
          <a:bodyPr anchorCtr="0" anchor="ctr" bIns="91425" lIns="91425" spcFirstLastPara="1" rIns="91425" wrap="square" tIns="91425">
            <a:noAutofit/>
          </a:bodyPr>
          <a:lstStyle>
            <a:lvl1pPr lvl="0" rtl="0" algn="r">
              <a:buNone/>
              <a:defRPr>
                <a:solidFill>
                  <a:schemeClr val="dk1"/>
                </a:solidFill>
                <a:latin typeface="Bellota Text Light"/>
                <a:ea typeface="Bellota Text Light"/>
                <a:cs typeface="Bellota Text Light"/>
                <a:sym typeface="Bellota Text Light"/>
              </a:defRPr>
            </a:lvl1pPr>
            <a:lvl2pPr lvl="1" rtl="0" algn="r">
              <a:buNone/>
              <a:defRPr>
                <a:solidFill>
                  <a:schemeClr val="dk1"/>
                </a:solidFill>
                <a:latin typeface="Bellota Text Light"/>
                <a:ea typeface="Bellota Text Light"/>
                <a:cs typeface="Bellota Text Light"/>
                <a:sym typeface="Bellota Text Light"/>
              </a:defRPr>
            </a:lvl2pPr>
            <a:lvl3pPr lvl="2" rtl="0" algn="r">
              <a:buNone/>
              <a:defRPr>
                <a:solidFill>
                  <a:schemeClr val="dk1"/>
                </a:solidFill>
                <a:latin typeface="Bellota Text Light"/>
                <a:ea typeface="Bellota Text Light"/>
                <a:cs typeface="Bellota Text Light"/>
                <a:sym typeface="Bellota Text Light"/>
              </a:defRPr>
            </a:lvl3pPr>
            <a:lvl4pPr lvl="3" rtl="0" algn="r">
              <a:buNone/>
              <a:defRPr>
                <a:solidFill>
                  <a:schemeClr val="dk1"/>
                </a:solidFill>
                <a:latin typeface="Bellota Text Light"/>
                <a:ea typeface="Bellota Text Light"/>
                <a:cs typeface="Bellota Text Light"/>
                <a:sym typeface="Bellota Text Light"/>
              </a:defRPr>
            </a:lvl4pPr>
            <a:lvl5pPr lvl="4" rtl="0" algn="r">
              <a:buNone/>
              <a:defRPr>
                <a:solidFill>
                  <a:schemeClr val="dk1"/>
                </a:solidFill>
                <a:latin typeface="Bellota Text Light"/>
                <a:ea typeface="Bellota Text Light"/>
                <a:cs typeface="Bellota Text Light"/>
                <a:sym typeface="Bellota Text Light"/>
              </a:defRPr>
            </a:lvl5pPr>
            <a:lvl6pPr lvl="5" rtl="0" algn="r">
              <a:buNone/>
              <a:defRPr>
                <a:solidFill>
                  <a:schemeClr val="dk1"/>
                </a:solidFill>
                <a:latin typeface="Bellota Text Light"/>
                <a:ea typeface="Bellota Text Light"/>
                <a:cs typeface="Bellota Text Light"/>
                <a:sym typeface="Bellota Text Light"/>
              </a:defRPr>
            </a:lvl6pPr>
            <a:lvl7pPr lvl="6" rtl="0" algn="r">
              <a:buNone/>
              <a:defRPr>
                <a:solidFill>
                  <a:schemeClr val="dk1"/>
                </a:solidFill>
                <a:latin typeface="Bellota Text Light"/>
                <a:ea typeface="Bellota Text Light"/>
                <a:cs typeface="Bellota Text Light"/>
                <a:sym typeface="Bellota Text Light"/>
              </a:defRPr>
            </a:lvl7pPr>
            <a:lvl8pPr lvl="7" rtl="0" algn="r">
              <a:buNone/>
              <a:defRPr>
                <a:solidFill>
                  <a:schemeClr val="dk1"/>
                </a:solidFill>
                <a:latin typeface="Bellota Text Light"/>
                <a:ea typeface="Bellota Text Light"/>
                <a:cs typeface="Bellota Text Light"/>
                <a:sym typeface="Bellota Text Light"/>
              </a:defRPr>
            </a:lvl8pPr>
            <a:lvl9pPr lvl="8" rtl="0" algn="r">
              <a:buNone/>
              <a:defRPr>
                <a:solidFill>
                  <a:schemeClr val="dk1"/>
                </a:solidFill>
                <a:latin typeface="Bellota Text Light"/>
                <a:ea typeface="Bellota Text Light"/>
                <a:cs typeface="Bellota Text Light"/>
                <a:sym typeface="Bellota Text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BLANK_1_1_1_1">
    <p:bg>
      <p:bgPr>
        <a:solidFill>
          <a:schemeClr val="accent2"/>
        </a:solidFill>
      </p:bgPr>
    </p:bg>
    <p:spTree>
      <p:nvGrpSpPr>
        <p:cNvPr id="242" name="Shape 242"/>
        <p:cNvGrpSpPr/>
        <p:nvPr/>
      </p:nvGrpSpPr>
      <p:grpSpPr>
        <a:xfrm>
          <a:off x="0" y="0"/>
          <a:ext cx="0" cy="0"/>
          <a:chOff x="0" y="0"/>
          <a:chExt cx="0" cy="0"/>
        </a:xfrm>
      </p:grpSpPr>
      <p:pic>
        <p:nvPicPr>
          <p:cNvPr id="243" name="Google Shape;243;p20"/>
          <p:cNvPicPr preferRelativeResize="0"/>
          <p:nvPr/>
        </p:nvPicPr>
        <p:blipFill>
          <a:blip r:embed="rId2">
            <a:alphaModFix/>
          </a:blip>
          <a:stretch>
            <a:fillRect/>
          </a:stretch>
        </p:blipFill>
        <p:spPr>
          <a:xfrm>
            <a:off x="0" y="1339"/>
            <a:ext cx="9143998" cy="5140822"/>
          </a:xfrm>
          <a:prstGeom prst="rect">
            <a:avLst/>
          </a:prstGeom>
          <a:noFill/>
          <a:ln>
            <a:noFill/>
          </a:ln>
        </p:spPr>
      </p:pic>
      <p:sp>
        <p:nvSpPr>
          <p:cNvPr id="244" name="Google Shape;244;p20"/>
          <p:cNvSpPr txBox="1"/>
          <p:nvPr>
            <p:ph type="title"/>
          </p:nvPr>
        </p:nvSpPr>
        <p:spPr>
          <a:xfrm>
            <a:off x="1642125" y="1974289"/>
            <a:ext cx="23862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1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45" name="Google Shape;245;p20"/>
          <p:cNvSpPr txBox="1"/>
          <p:nvPr>
            <p:ph idx="1" type="subTitle"/>
          </p:nvPr>
        </p:nvSpPr>
        <p:spPr>
          <a:xfrm>
            <a:off x="1642125" y="2389593"/>
            <a:ext cx="23862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246" name="Google Shape;246;p20"/>
          <p:cNvSpPr txBox="1"/>
          <p:nvPr>
            <p:ph idx="2" type="title"/>
          </p:nvPr>
        </p:nvSpPr>
        <p:spPr>
          <a:xfrm>
            <a:off x="5115663" y="1969657"/>
            <a:ext cx="23862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1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47" name="Google Shape;247;p20"/>
          <p:cNvSpPr txBox="1"/>
          <p:nvPr>
            <p:ph idx="3" type="subTitle"/>
          </p:nvPr>
        </p:nvSpPr>
        <p:spPr>
          <a:xfrm>
            <a:off x="5115663" y="2384961"/>
            <a:ext cx="23862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248" name="Google Shape;248;p20"/>
          <p:cNvSpPr txBox="1"/>
          <p:nvPr>
            <p:ph idx="4" type="title"/>
          </p:nvPr>
        </p:nvSpPr>
        <p:spPr>
          <a:xfrm>
            <a:off x="1642125" y="3680943"/>
            <a:ext cx="23862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1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49" name="Google Shape;249;p20"/>
          <p:cNvSpPr txBox="1"/>
          <p:nvPr>
            <p:ph idx="5" type="subTitle"/>
          </p:nvPr>
        </p:nvSpPr>
        <p:spPr>
          <a:xfrm>
            <a:off x="1642125" y="4096247"/>
            <a:ext cx="23862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250" name="Google Shape;250;p20"/>
          <p:cNvSpPr txBox="1"/>
          <p:nvPr>
            <p:ph idx="6" type="title"/>
          </p:nvPr>
        </p:nvSpPr>
        <p:spPr>
          <a:xfrm>
            <a:off x="5115663" y="3677482"/>
            <a:ext cx="23862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1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51" name="Google Shape;251;p20"/>
          <p:cNvSpPr txBox="1"/>
          <p:nvPr>
            <p:ph idx="7" type="subTitle"/>
          </p:nvPr>
        </p:nvSpPr>
        <p:spPr>
          <a:xfrm>
            <a:off x="5115663" y="4102463"/>
            <a:ext cx="23862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252" name="Google Shape;252;p20"/>
          <p:cNvSpPr txBox="1"/>
          <p:nvPr>
            <p:ph idx="8"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253" name="Google Shape;253;p20"/>
          <p:cNvGrpSpPr/>
          <p:nvPr/>
        </p:nvGrpSpPr>
        <p:grpSpPr>
          <a:xfrm>
            <a:off x="358375" y="-1275"/>
            <a:ext cx="8432400" cy="5146800"/>
            <a:chOff x="358375" y="-1275"/>
            <a:chExt cx="8432400" cy="5146800"/>
          </a:xfrm>
        </p:grpSpPr>
        <p:cxnSp>
          <p:nvCxnSpPr>
            <p:cNvPr id="254" name="Google Shape;254;p20"/>
            <p:cNvCxnSpPr/>
            <p:nvPr/>
          </p:nvCxnSpPr>
          <p:spPr>
            <a:xfrm>
              <a:off x="8784000" y="-1275"/>
              <a:ext cx="0" cy="5145600"/>
            </a:xfrm>
            <a:prstGeom prst="straightConnector1">
              <a:avLst/>
            </a:prstGeom>
            <a:noFill/>
            <a:ln cap="flat" cmpd="sng" w="9525">
              <a:solidFill>
                <a:schemeClr val="dk1"/>
              </a:solidFill>
              <a:prstDash val="solid"/>
              <a:round/>
              <a:headEnd len="med" w="med" type="none"/>
              <a:tailEnd len="med" w="med" type="none"/>
            </a:ln>
          </p:spPr>
        </p:cxnSp>
        <p:cxnSp>
          <p:nvCxnSpPr>
            <p:cNvPr id="255" name="Google Shape;255;p20"/>
            <p:cNvCxnSpPr/>
            <p:nvPr/>
          </p:nvCxnSpPr>
          <p:spPr>
            <a:xfrm>
              <a:off x="358375" y="-1275"/>
              <a:ext cx="0" cy="5146800"/>
            </a:xfrm>
            <a:prstGeom prst="straightConnector1">
              <a:avLst/>
            </a:prstGeom>
            <a:noFill/>
            <a:ln cap="flat" cmpd="sng" w="9525">
              <a:solidFill>
                <a:schemeClr val="dk1"/>
              </a:solidFill>
              <a:prstDash val="solid"/>
              <a:round/>
              <a:headEnd len="med" w="med" type="none"/>
              <a:tailEnd len="med" w="med" type="none"/>
            </a:ln>
          </p:spPr>
        </p:cxnSp>
        <p:cxnSp>
          <p:nvCxnSpPr>
            <p:cNvPr id="256" name="Google Shape;256;p20"/>
            <p:cNvCxnSpPr/>
            <p:nvPr/>
          </p:nvCxnSpPr>
          <p:spPr>
            <a:xfrm>
              <a:off x="358375" y="408600"/>
              <a:ext cx="8432400" cy="0"/>
            </a:xfrm>
            <a:prstGeom prst="straightConnector1">
              <a:avLst/>
            </a:prstGeom>
            <a:noFill/>
            <a:ln cap="flat" cmpd="sng" w="9525">
              <a:solidFill>
                <a:schemeClr val="dk1"/>
              </a:solidFill>
              <a:prstDash val="solid"/>
              <a:round/>
              <a:headEnd len="med" w="med" type="none"/>
              <a:tailEnd len="med" w="med" type="none"/>
            </a:ln>
          </p:spPr>
        </p:cxnSp>
      </p:grpSp>
      <p:sp>
        <p:nvSpPr>
          <p:cNvPr id="257" name="Google Shape;257;p20">
            <a:hlinkClick action="ppaction://hlinkshowjump?jump=nextslide"/>
          </p:cNvPr>
          <p:cNvSpPr/>
          <p:nvPr/>
        </p:nvSpPr>
        <p:spPr>
          <a:xfrm rot="5400000">
            <a:off x="8895325" y="2507850"/>
            <a:ext cx="147900" cy="1278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0">
            <a:hlinkClick action="ppaction://hlinkshowjump?jump=previousslide"/>
          </p:cNvPr>
          <p:cNvSpPr/>
          <p:nvPr/>
        </p:nvSpPr>
        <p:spPr>
          <a:xfrm rot="-5400000">
            <a:off x="100650" y="2507850"/>
            <a:ext cx="147900" cy="1278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20">
            <a:hlinkClick action="ppaction://hlinkshowjump?jump=previousslide"/>
          </p:cNvPr>
          <p:cNvSpPr/>
          <p:nvPr/>
        </p:nvSpPr>
        <p:spPr>
          <a:xfrm>
            <a:off x="6700" y="1714500"/>
            <a:ext cx="354900" cy="174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20"/>
          <p:cNvSpPr txBox="1"/>
          <p:nvPr/>
        </p:nvSpPr>
        <p:spPr>
          <a:xfrm>
            <a:off x="7858793" y="4822656"/>
            <a:ext cx="690900" cy="2328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a:solidFill>
                  <a:schemeClr val="dk1"/>
                </a:solidFill>
                <a:latin typeface="Bellota Text Light"/>
                <a:ea typeface="Bellota Text Light"/>
                <a:cs typeface="Bellota Text Light"/>
                <a:sym typeface="Bellota Text Light"/>
              </a:rPr>
              <a:t>PAG</a:t>
            </a:r>
            <a:endParaRPr>
              <a:solidFill>
                <a:schemeClr val="dk1"/>
              </a:solidFill>
              <a:latin typeface="Bellota Text Light"/>
              <a:ea typeface="Bellota Text Light"/>
              <a:cs typeface="Bellota Text Light"/>
              <a:sym typeface="Bellota Text Light"/>
            </a:endParaRPr>
          </a:p>
        </p:txBody>
      </p:sp>
      <p:sp>
        <p:nvSpPr>
          <p:cNvPr id="261" name="Google Shape;261;p20"/>
          <p:cNvSpPr txBox="1"/>
          <p:nvPr>
            <p:ph idx="12" type="sldNum"/>
          </p:nvPr>
        </p:nvSpPr>
        <p:spPr>
          <a:xfrm>
            <a:off x="8251147" y="4819594"/>
            <a:ext cx="501900" cy="232800"/>
          </a:xfrm>
          <a:prstGeom prst="rect">
            <a:avLst/>
          </a:prstGeom>
          <a:noFill/>
          <a:ln>
            <a:noFill/>
          </a:ln>
        </p:spPr>
        <p:txBody>
          <a:bodyPr anchorCtr="0" anchor="ctr" bIns="91425" lIns="91425" spcFirstLastPara="1" rIns="91425" wrap="square" tIns="91425">
            <a:noAutofit/>
          </a:bodyPr>
          <a:lstStyle>
            <a:lvl1pPr lvl="0" rtl="0" algn="r">
              <a:buNone/>
              <a:defRPr>
                <a:solidFill>
                  <a:schemeClr val="dk1"/>
                </a:solidFill>
                <a:latin typeface="Bellota Text Light"/>
                <a:ea typeface="Bellota Text Light"/>
                <a:cs typeface="Bellota Text Light"/>
                <a:sym typeface="Bellota Text Light"/>
              </a:defRPr>
            </a:lvl1pPr>
            <a:lvl2pPr lvl="1" rtl="0" algn="r">
              <a:buNone/>
              <a:defRPr>
                <a:solidFill>
                  <a:schemeClr val="dk1"/>
                </a:solidFill>
                <a:latin typeface="Bellota Text Light"/>
                <a:ea typeface="Bellota Text Light"/>
                <a:cs typeface="Bellota Text Light"/>
                <a:sym typeface="Bellota Text Light"/>
              </a:defRPr>
            </a:lvl2pPr>
            <a:lvl3pPr lvl="2" rtl="0" algn="r">
              <a:buNone/>
              <a:defRPr>
                <a:solidFill>
                  <a:schemeClr val="dk1"/>
                </a:solidFill>
                <a:latin typeface="Bellota Text Light"/>
                <a:ea typeface="Bellota Text Light"/>
                <a:cs typeface="Bellota Text Light"/>
                <a:sym typeface="Bellota Text Light"/>
              </a:defRPr>
            </a:lvl3pPr>
            <a:lvl4pPr lvl="3" rtl="0" algn="r">
              <a:buNone/>
              <a:defRPr>
                <a:solidFill>
                  <a:schemeClr val="dk1"/>
                </a:solidFill>
                <a:latin typeface="Bellota Text Light"/>
                <a:ea typeface="Bellota Text Light"/>
                <a:cs typeface="Bellota Text Light"/>
                <a:sym typeface="Bellota Text Light"/>
              </a:defRPr>
            </a:lvl4pPr>
            <a:lvl5pPr lvl="4" rtl="0" algn="r">
              <a:buNone/>
              <a:defRPr>
                <a:solidFill>
                  <a:schemeClr val="dk1"/>
                </a:solidFill>
                <a:latin typeface="Bellota Text Light"/>
                <a:ea typeface="Bellota Text Light"/>
                <a:cs typeface="Bellota Text Light"/>
                <a:sym typeface="Bellota Text Light"/>
              </a:defRPr>
            </a:lvl5pPr>
            <a:lvl6pPr lvl="5" rtl="0" algn="r">
              <a:buNone/>
              <a:defRPr>
                <a:solidFill>
                  <a:schemeClr val="dk1"/>
                </a:solidFill>
                <a:latin typeface="Bellota Text Light"/>
                <a:ea typeface="Bellota Text Light"/>
                <a:cs typeface="Bellota Text Light"/>
                <a:sym typeface="Bellota Text Light"/>
              </a:defRPr>
            </a:lvl6pPr>
            <a:lvl7pPr lvl="6" rtl="0" algn="r">
              <a:buNone/>
              <a:defRPr>
                <a:solidFill>
                  <a:schemeClr val="dk1"/>
                </a:solidFill>
                <a:latin typeface="Bellota Text Light"/>
                <a:ea typeface="Bellota Text Light"/>
                <a:cs typeface="Bellota Text Light"/>
                <a:sym typeface="Bellota Text Light"/>
              </a:defRPr>
            </a:lvl7pPr>
            <a:lvl8pPr lvl="7" rtl="0" algn="r">
              <a:buNone/>
              <a:defRPr>
                <a:solidFill>
                  <a:schemeClr val="dk1"/>
                </a:solidFill>
                <a:latin typeface="Bellota Text Light"/>
                <a:ea typeface="Bellota Text Light"/>
                <a:cs typeface="Bellota Text Light"/>
                <a:sym typeface="Bellota Text Light"/>
              </a:defRPr>
            </a:lvl8pPr>
            <a:lvl9pPr lvl="8" rtl="0" algn="r">
              <a:buNone/>
              <a:defRPr>
                <a:solidFill>
                  <a:schemeClr val="dk1"/>
                </a:solidFill>
                <a:latin typeface="Bellota Text Light"/>
                <a:ea typeface="Bellota Text Light"/>
                <a:cs typeface="Bellota Text Light"/>
                <a:sym typeface="Bellota Text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lt2"/>
        </a:solidFill>
      </p:bgPr>
    </p:bg>
    <p:spTree>
      <p:nvGrpSpPr>
        <p:cNvPr id="20" name="Shape 20"/>
        <p:cNvGrpSpPr/>
        <p:nvPr/>
      </p:nvGrpSpPr>
      <p:grpSpPr>
        <a:xfrm>
          <a:off x="0" y="0"/>
          <a:ext cx="0" cy="0"/>
          <a:chOff x="0" y="0"/>
          <a:chExt cx="0" cy="0"/>
        </a:xfrm>
      </p:grpSpPr>
      <p:pic>
        <p:nvPicPr>
          <p:cNvPr id="21" name="Google Shape;21;p3"/>
          <p:cNvPicPr preferRelativeResize="0"/>
          <p:nvPr/>
        </p:nvPicPr>
        <p:blipFill>
          <a:blip r:embed="rId2">
            <a:alphaModFix/>
          </a:blip>
          <a:stretch>
            <a:fillRect/>
          </a:stretch>
        </p:blipFill>
        <p:spPr>
          <a:xfrm>
            <a:off x="0" y="1339"/>
            <a:ext cx="9143998" cy="5140822"/>
          </a:xfrm>
          <a:prstGeom prst="rect">
            <a:avLst/>
          </a:prstGeom>
          <a:noFill/>
          <a:ln>
            <a:noFill/>
          </a:ln>
        </p:spPr>
      </p:pic>
      <p:sp>
        <p:nvSpPr>
          <p:cNvPr id="22" name="Google Shape;22;p3"/>
          <p:cNvSpPr txBox="1"/>
          <p:nvPr>
            <p:ph type="title"/>
          </p:nvPr>
        </p:nvSpPr>
        <p:spPr>
          <a:xfrm>
            <a:off x="2542700" y="2179625"/>
            <a:ext cx="4058700" cy="841800"/>
          </a:xfrm>
          <a:prstGeom prst="rect">
            <a:avLst/>
          </a:prstGeom>
        </p:spPr>
        <p:txBody>
          <a:bodyPr anchorCtr="0" anchor="t" bIns="91425" lIns="91425" spcFirstLastPara="1" rIns="91425" wrap="square" tIns="91425">
            <a:noAutofit/>
          </a:bodyPr>
          <a:lstStyle>
            <a:lvl1pPr lvl="0" algn="ctr">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3" name="Google Shape;23;p3"/>
          <p:cNvSpPr txBox="1"/>
          <p:nvPr>
            <p:ph hasCustomPrompt="1" idx="2" type="title"/>
          </p:nvPr>
        </p:nvSpPr>
        <p:spPr>
          <a:xfrm>
            <a:off x="3976250" y="1418719"/>
            <a:ext cx="1191600" cy="841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6000"/>
              <a:buNone/>
              <a:defRPr sz="6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24" name="Google Shape;24;p3"/>
          <p:cNvSpPr txBox="1"/>
          <p:nvPr>
            <p:ph idx="1" type="subTitle"/>
          </p:nvPr>
        </p:nvSpPr>
        <p:spPr>
          <a:xfrm>
            <a:off x="2537850" y="2862275"/>
            <a:ext cx="4214400" cy="713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ctr">
              <a:lnSpc>
                <a:spcPct val="100000"/>
              </a:lnSpc>
              <a:spcBef>
                <a:spcPts val="1600"/>
              </a:spcBef>
              <a:spcAft>
                <a:spcPts val="0"/>
              </a:spcAft>
              <a:buSzPts val="1600"/>
              <a:buNone/>
              <a:defRPr/>
            </a:lvl2pPr>
            <a:lvl3pPr lvl="2" rtl="0" algn="ctr">
              <a:lnSpc>
                <a:spcPct val="100000"/>
              </a:lnSpc>
              <a:spcBef>
                <a:spcPts val="1600"/>
              </a:spcBef>
              <a:spcAft>
                <a:spcPts val="0"/>
              </a:spcAft>
              <a:buSzPts val="1600"/>
              <a:buNone/>
              <a:defRPr/>
            </a:lvl3pPr>
            <a:lvl4pPr lvl="3" rtl="0" algn="ctr">
              <a:lnSpc>
                <a:spcPct val="100000"/>
              </a:lnSpc>
              <a:spcBef>
                <a:spcPts val="1600"/>
              </a:spcBef>
              <a:spcAft>
                <a:spcPts val="0"/>
              </a:spcAft>
              <a:buSzPts val="1600"/>
              <a:buNone/>
              <a:defRPr/>
            </a:lvl4pPr>
            <a:lvl5pPr lvl="4" rtl="0" algn="ctr">
              <a:lnSpc>
                <a:spcPct val="100000"/>
              </a:lnSpc>
              <a:spcBef>
                <a:spcPts val="1600"/>
              </a:spcBef>
              <a:spcAft>
                <a:spcPts val="0"/>
              </a:spcAft>
              <a:buSzPts val="1600"/>
              <a:buNone/>
              <a:defRPr/>
            </a:lvl5pPr>
            <a:lvl6pPr lvl="5" rtl="0" algn="ctr">
              <a:lnSpc>
                <a:spcPct val="100000"/>
              </a:lnSpc>
              <a:spcBef>
                <a:spcPts val="1600"/>
              </a:spcBef>
              <a:spcAft>
                <a:spcPts val="0"/>
              </a:spcAft>
              <a:buSzPts val="1600"/>
              <a:buNone/>
              <a:defRPr/>
            </a:lvl6pPr>
            <a:lvl7pPr lvl="6" rtl="0" algn="ctr">
              <a:lnSpc>
                <a:spcPct val="100000"/>
              </a:lnSpc>
              <a:spcBef>
                <a:spcPts val="1600"/>
              </a:spcBef>
              <a:spcAft>
                <a:spcPts val="0"/>
              </a:spcAft>
              <a:buSzPts val="1600"/>
              <a:buNone/>
              <a:defRPr/>
            </a:lvl7pPr>
            <a:lvl8pPr lvl="7" rtl="0" algn="ctr">
              <a:lnSpc>
                <a:spcPct val="100000"/>
              </a:lnSpc>
              <a:spcBef>
                <a:spcPts val="1600"/>
              </a:spcBef>
              <a:spcAft>
                <a:spcPts val="0"/>
              </a:spcAft>
              <a:buSzPts val="1600"/>
              <a:buNone/>
              <a:defRPr/>
            </a:lvl8pPr>
            <a:lvl9pPr lvl="8" rtl="0" algn="ctr">
              <a:lnSpc>
                <a:spcPct val="100000"/>
              </a:lnSpc>
              <a:spcBef>
                <a:spcPts val="1600"/>
              </a:spcBef>
              <a:spcAft>
                <a:spcPts val="1600"/>
              </a:spcAft>
              <a:buSzPts val="1600"/>
              <a:buNone/>
              <a:defRPr/>
            </a:lvl9pPr>
          </a:lstStyle>
          <a:p/>
        </p:txBody>
      </p:sp>
      <p:sp>
        <p:nvSpPr>
          <p:cNvPr id="25" name="Google Shape;25;p3">
            <a:hlinkClick action="ppaction://hlinkshowjump?jump=nextslide"/>
          </p:cNvPr>
          <p:cNvSpPr/>
          <p:nvPr/>
        </p:nvSpPr>
        <p:spPr>
          <a:xfrm rot="5400000">
            <a:off x="8895325" y="2507850"/>
            <a:ext cx="147900" cy="1278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a:hlinkClick action="ppaction://hlinkshowjump?jump=previousslide"/>
          </p:cNvPr>
          <p:cNvSpPr/>
          <p:nvPr/>
        </p:nvSpPr>
        <p:spPr>
          <a:xfrm rot="-5400000">
            <a:off x="100650" y="2507850"/>
            <a:ext cx="147900" cy="1278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7" name="Google Shape;27;p3"/>
          <p:cNvPicPr preferRelativeResize="0"/>
          <p:nvPr/>
        </p:nvPicPr>
        <p:blipFill rotWithShape="1">
          <a:blip r:embed="rId3">
            <a:alphaModFix/>
          </a:blip>
          <a:srcRect b="0" l="9336" r="58533" t="0"/>
          <a:stretch/>
        </p:blipFill>
        <p:spPr>
          <a:xfrm rot="-5400000">
            <a:off x="4359713" y="4870861"/>
            <a:ext cx="414924" cy="141800"/>
          </a:xfrm>
          <a:prstGeom prst="rect">
            <a:avLst/>
          </a:prstGeom>
          <a:noFill/>
          <a:ln>
            <a:noFill/>
          </a:ln>
        </p:spPr>
      </p:pic>
      <p:pic>
        <p:nvPicPr>
          <p:cNvPr id="28" name="Google Shape;28;p3"/>
          <p:cNvPicPr preferRelativeResize="0"/>
          <p:nvPr/>
        </p:nvPicPr>
        <p:blipFill rotWithShape="1">
          <a:blip r:embed="rId3">
            <a:alphaModFix/>
          </a:blip>
          <a:srcRect b="0" l="9336" r="58533" t="0"/>
          <a:stretch/>
        </p:blipFill>
        <p:spPr>
          <a:xfrm rot="5400000">
            <a:off x="4371033" y="142258"/>
            <a:ext cx="414924" cy="141800"/>
          </a:xfrm>
          <a:prstGeom prst="rect">
            <a:avLst/>
          </a:prstGeom>
          <a:noFill/>
          <a:ln>
            <a:noFill/>
          </a:ln>
        </p:spPr>
      </p:pic>
      <p:sp>
        <p:nvSpPr>
          <p:cNvPr id="29" name="Google Shape;29;p3">
            <a:hlinkClick action="ppaction://hlinkshowjump?jump=previousslide"/>
          </p:cNvPr>
          <p:cNvSpPr/>
          <p:nvPr/>
        </p:nvSpPr>
        <p:spPr>
          <a:xfrm>
            <a:off x="6700" y="1714500"/>
            <a:ext cx="354900" cy="174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txBox="1"/>
          <p:nvPr/>
        </p:nvSpPr>
        <p:spPr>
          <a:xfrm>
            <a:off x="7858793" y="4822656"/>
            <a:ext cx="690900" cy="2328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a:solidFill>
                  <a:schemeClr val="dk1"/>
                </a:solidFill>
                <a:latin typeface="Bellota Text Light"/>
                <a:ea typeface="Bellota Text Light"/>
                <a:cs typeface="Bellota Text Light"/>
                <a:sym typeface="Bellota Text Light"/>
              </a:rPr>
              <a:t>PAG</a:t>
            </a:r>
            <a:endParaRPr>
              <a:solidFill>
                <a:schemeClr val="dk1"/>
              </a:solidFill>
              <a:latin typeface="Bellota Text Light"/>
              <a:ea typeface="Bellota Text Light"/>
              <a:cs typeface="Bellota Text Light"/>
              <a:sym typeface="Bellota Text Light"/>
            </a:endParaRPr>
          </a:p>
        </p:txBody>
      </p:sp>
      <p:sp>
        <p:nvSpPr>
          <p:cNvPr id="31" name="Google Shape;31;p3"/>
          <p:cNvSpPr txBox="1"/>
          <p:nvPr>
            <p:ph idx="12" type="sldNum"/>
          </p:nvPr>
        </p:nvSpPr>
        <p:spPr>
          <a:xfrm>
            <a:off x="8251147" y="4819594"/>
            <a:ext cx="501900" cy="232800"/>
          </a:xfrm>
          <a:prstGeom prst="rect">
            <a:avLst/>
          </a:prstGeom>
          <a:noFill/>
          <a:ln>
            <a:noFill/>
          </a:ln>
        </p:spPr>
        <p:txBody>
          <a:bodyPr anchorCtr="0" anchor="ctr" bIns="91425" lIns="91425" spcFirstLastPara="1" rIns="91425" wrap="square" tIns="91425">
            <a:noAutofit/>
          </a:bodyPr>
          <a:lstStyle>
            <a:lvl1pPr lvl="0" rtl="0" algn="r">
              <a:buNone/>
              <a:defRPr>
                <a:solidFill>
                  <a:schemeClr val="dk1"/>
                </a:solidFill>
                <a:latin typeface="Bellota Text Light"/>
                <a:ea typeface="Bellota Text Light"/>
                <a:cs typeface="Bellota Text Light"/>
                <a:sym typeface="Bellota Text Light"/>
              </a:defRPr>
            </a:lvl1pPr>
            <a:lvl2pPr lvl="1" rtl="0" algn="r">
              <a:buNone/>
              <a:defRPr>
                <a:solidFill>
                  <a:schemeClr val="dk1"/>
                </a:solidFill>
                <a:latin typeface="Bellota Text Light"/>
                <a:ea typeface="Bellota Text Light"/>
                <a:cs typeface="Bellota Text Light"/>
                <a:sym typeface="Bellota Text Light"/>
              </a:defRPr>
            </a:lvl2pPr>
            <a:lvl3pPr lvl="2" rtl="0" algn="r">
              <a:buNone/>
              <a:defRPr>
                <a:solidFill>
                  <a:schemeClr val="dk1"/>
                </a:solidFill>
                <a:latin typeface="Bellota Text Light"/>
                <a:ea typeface="Bellota Text Light"/>
                <a:cs typeface="Bellota Text Light"/>
                <a:sym typeface="Bellota Text Light"/>
              </a:defRPr>
            </a:lvl3pPr>
            <a:lvl4pPr lvl="3" rtl="0" algn="r">
              <a:buNone/>
              <a:defRPr>
                <a:solidFill>
                  <a:schemeClr val="dk1"/>
                </a:solidFill>
                <a:latin typeface="Bellota Text Light"/>
                <a:ea typeface="Bellota Text Light"/>
                <a:cs typeface="Bellota Text Light"/>
                <a:sym typeface="Bellota Text Light"/>
              </a:defRPr>
            </a:lvl4pPr>
            <a:lvl5pPr lvl="4" rtl="0" algn="r">
              <a:buNone/>
              <a:defRPr>
                <a:solidFill>
                  <a:schemeClr val="dk1"/>
                </a:solidFill>
                <a:latin typeface="Bellota Text Light"/>
                <a:ea typeface="Bellota Text Light"/>
                <a:cs typeface="Bellota Text Light"/>
                <a:sym typeface="Bellota Text Light"/>
              </a:defRPr>
            </a:lvl5pPr>
            <a:lvl6pPr lvl="5" rtl="0" algn="r">
              <a:buNone/>
              <a:defRPr>
                <a:solidFill>
                  <a:schemeClr val="dk1"/>
                </a:solidFill>
                <a:latin typeface="Bellota Text Light"/>
                <a:ea typeface="Bellota Text Light"/>
                <a:cs typeface="Bellota Text Light"/>
                <a:sym typeface="Bellota Text Light"/>
              </a:defRPr>
            </a:lvl6pPr>
            <a:lvl7pPr lvl="6" rtl="0" algn="r">
              <a:buNone/>
              <a:defRPr>
                <a:solidFill>
                  <a:schemeClr val="dk1"/>
                </a:solidFill>
                <a:latin typeface="Bellota Text Light"/>
                <a:ea typeface="Bellota Text Light"/>
                <a:cs typeface="Bellota Text Light"/>
                <a:sym typeface="Bellota Text Light"/>
              </a:defRPr>
            </a:lvl7pPr>
            <a:lvl8pPr lvl="7" rtl="0" algn="r">
              <a:buNone/>
              <a:defRPr>
                <a:solidFill>
                  <a:schemeClr val="dk1"/>
                </a:solidFill>
                <a:latin typeface="Bellota Text Light"/>
                <a:ea typeface="Bellota Text Light"/>
                <a:cs typeface="Bellota Text Light"/>
                <a:sym typeface="Bellota Text Light"/>
              </a:defRPr>
            </a:lvl8pPr>
            <a:lvl9pPr lvl="8" rtl="0" algn="r">
              <a:buNone/>
              <a:defRPr>
                <a:solidFill>
                  <a:schemeClr val="dk1"/>
                </a:solidFill>
                <a:latin typeface="Bellota Text Light"/>
                <a:ea typeface="Bellota Text Light"/>
                <a:cs typeface="Bellota Text Light"/>
                <a:sym typeface="Bellota Text Light"/>
              </a:defRPr>
            </a:lvl9pPr>
          </a:lstStyle>
          <a:p>
            <a:pPr indent="0" lvl="0" marL="0" rtl="0" algn="r">
              <a:spcBef>
                <a:spcPts val="0"/>
              </a:spcBef>
              <a:spcAft>
                <a:spcPts val="0"/>
              </a:spcAft>
              <a:buNone/>
            </a:pPr>
            <a:fld id="{00000000-1234-1234-1234-123412341234}" type="slidenum">
              <a:rPr lang="en"/>
              <a:t>‹#›</a:t>
            </a:fld>
            <a:endParaRPr/>
          </a:p>
        </p:txBody>
      </p:sp>
      <p:pic>
        <p:nvPicPr>
          <p:cNvPr id="32" name="Google Shape;32;p3"/>
          <p:cNvPicPr preferRelativeResize="0"/>
          <p:nvPr/>
        </p:nvPicPr>
        <p:blipFill rotWithShape="1">
          <a:blip r:embed="rId3">
            <a:alphaModFix/>
          </a:blip>
          <a:srcRect b="-10" l="1976" r="2072" t="10"/>
          <a:stretch/>
        </p:blipFill>
        <p:spPr>
          <a:xfrm>
            <a:off x="352425" y="337925"/>
            <a:ext cx="8448676" cy="141800"/>
          </a:xfrm>
          <a:prstGeom prst="rect">
            <a:avLst/>
          </a:prstGeom>
          <a:noFill/>
          <a:ln>
            <a:noFill/>
          </a:ln>
        </p:spPr>
      </p:pic>
      <p:pic>
        <p:nvPicPr>
          <p:cNvPr id="33" name="Google Shape;33;p3"/>
          <p:cNvPicPr preferRelativeResize="0"/>
          <p:nvPr/>
        </p:nvPicPr>
        <p:blipFill rotWithShape="1">
          <a:blip r:embed="rId3">
            <a:alphaModFix/>
          </a:blip>
          <a:srcRect b="0" l="2085" r="1797" t="0"/>
          <a:stretch/>
        </p:blipFill>
        <p:spPr>
          <a:xfrm>
            <a:off x="362047" y="4660578"/>
            <a:ext cx="8439049" cy="1418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BLANK_1_1_1_1_1">
    <p:bg>
      <p:bgPr>
        <a:solidFill>
          <a:schemeClr val="accent2"/>
        </a:solidFill>
      </p:bgPr>
    </p:bg>
    <p:spTree>
      <p:nvGrpSpPr>
        <p:cNvPr id="262" name="Shape 262"/>
        <p:cNvGrpSpPr/>
        <p:nvPr/>
      </p:nvGrpSpPr>
      <p:grpSpPr>
        <a:xfrm>
          <a:off x="0" y="0"/>
          <a:ext cx="0" cy="0"/>
          <a:chOff x="0" y="0"/>
          <a:chExt cx="0" cy="0"/>
        </a:xfrm>
      </p:grpSpPr>
      <p:pic>
        <p:nvPicPr>
          <p:cNvPr id="263" name="Google Shape;263;p21"/>
          <p:cNvPicPr preferRelativeResize="0"/>
          <p:nvPr/>
        </p:nvPicPr>
        <p:blipFill>
          <a:blip r:embed="rId2">
            <a:alphaModFix/>
          </a:blip>
          <a:stretch>
            <a:fillRect/>
          </a:stretch>
        </p:blipFill>
        <p:spPr>
          <a:xfrm>
            <a:off x="0" y="1339"/>
            <a:ext cx="9143998" cy="5140822"/>
          </a:xfrm>
          <a:prstGeom prst="rect">
            <a:avLst/>
          </a:prstGeom>
          <a:noFill/>
          <a:ln>
            <a:noFill/>
          </a:ln>
        </p:spPr>
      </p:pic>
      <p:sp>
        <p:nvSpPr>
          <p:cNvPr id="264" name="Google Shape;264;p21"/>
          <p:cNvSpPr txBox="1"/>
          <p:nvPr>
            <p:ph type="title"/>
          </p:nvPr>
        </p:nvSpPr>
        <p:spPr>
          <a:xfrm>
            <a:off x="720000" y="1830220"/>
            <a:ext cx="2305500" cy="527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65" name="Google Shape;265;p21"/>
          <p:cNvSpPr txBox="1"/>
          <p:nvPr>
            <p:ph idx="1" type="subTitle"/>
          </p:nvPr>
        </p:nvSpPr>
        <p:spPr>
          <a:xfrm>
            <a:off x="720000" y="2201431"/>
            <a:ext cx="2305500" cy="60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266" name="Google Shape;266;p21"/>
          <p:cNvSpPr txBox="1"/>
          <p:nvPr>
            <p:ph idx="2" type="title"/>
          </p:nvPr>
        </p:nvSpPr>
        <p:spPr>
          <a:xfrm>
            <a:off x="3419269" y="1830220"/>
            <a:ext cx="2305500" cy="527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67" name="Google Shape;267;p21"/>
          <p:cNvSpPr txBox="1"/>
          <p:nvPr>
            <p:ph idx="3" type="subTitle"/>
          </p:nvPr>
        </p:nvSpPr>
        <p:spPr>
          <a:xfrm>
            <a:off x="3419271" y="2201431"/>
            <a:ext cx="2305500" cy="60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268" name="Google Shape;268;p21"/>
          <p:cNvSpPr txBox="1"/>
          <p:nvPr>
            <p:ph idx="4" type="title"/>
          </p:nvPr>
        </p:nvSpPr>
        <p:spPr>
          <a:xfrm>
            <a:off x="720000" y="3701384"/>
            <a:ext cx="2305500" cy="489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69" name="Google Shape;269;p21"/>
          <p:cNvSpPr txBox="1"/>
          <p:nvPr>
            <p:ph idx="5" type="subTitle"/>
          </p:nvPr>
        </p:nvSpPr>
        <p:spPr>
          <a:xfrm>
            <a:off x="720000" y="4066851"/>
            <a:ext cx="2305500" cy="60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270" name="Google Shape;270;p21"/>
          <p:cNvSpPr txBox="1"/>
          <p:nvPr>
            <p:ph idx="6" type="title"/>
          </p:nvPr>
        </p:nvSpPr>
        <p:spPr>
          <a:xfrm>
            <a:off x="3419270" y="3701384"/>
            <a:ext cx="2305500" cy="489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71" name="Google Shape;271;p21"/>
          <p:cNvSpPr txBox="1"/>
          <p:nvPr>
            <p:ph idx="7" type="subTitle"/>
          </p:nvPr>
        </p:nvSpPr>
        <p:spPr>
          <a:xfrm>
            <a:off x="3419271" y="4066851"/>
            <a:ext cx="2305500" cy="60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272" name="Google Shape;272;p21"/>
          <p:cNvSpPr txBox="1"/>
          <p:nvPr>
            <p:ph idx="8" type="title"/>
          </p:nvPr>
        </p:nvSpPr>
        <p:spPr>
          <a:xfrm>
            <a:off x="6118547" y="1830220"/>
            <a:ext cx="2305500" cy="527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73" name="Google Shape;273;p21"/>
          <p:cNvSpPr txBox="1"/>
          <p:nvPr>
            <p:ph idx="9" type="subTitle"/>
          </p:nvPr>
        </p:nvSpPr>
        <p:spPr>
          <a:xfrm>
            <a:off x="6118547" y="2201431"/>
            <a:ext cx="2305500" cy="60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274" name="Google Shape;274;p21"/>
          <p:cNvSpPr txBox="1"/>
          <p:nvPr>
            <p:ph idx="13" type="title"/>
          </p:nvPr>
        </p:nvSpPr>
        <p:spPr>
          <a:xfrm>
            <a:off x="6118547" y="3701384"/>
            <a:ext cx="2305500" cy="489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75" name="Google Shape;275;p21"/>
          <p:cNvSpPr txBox="1"/>
          <p:nvPr>
            <p:ph idx="14" type="subTitle"/>
          </p:nvPr>
        </p:nvSpPr>
        <p:spPr>
          <a:xfrm>
            <a:off x="6118547" y="4066851"/>
            <a:ext cx="2305500" cy="60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276" name="Google Shape;276;p21"/>
          <p:cNvSpPr txBox="1"/>
          <p:nvPr>
            <p:ph idx="15"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77" name="Google Shape;277;p21">
            <a:hlinkClick action="ppaction://hlinkshowjump?jump=nextslide"/>
          </p:cNvPr>
          <p:cNvSpPr/>
          <p:nvPr/>
        </p:nvSpPr>
        <p:spPr>
          <a:xfrm rot="5400000">
            <a:off x="8895325" y="2507850"/>
            <a:ext cx="147900" cy="1278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21">
            <a:hlinkClick action="ppaction://hlinkshowjump?jump=previousslide"/>
          </p:cNvPr>
          <p:cNvSpPr/>
          <p:nvPr/>
        </p:nvSpPr>
        <p:spPr>
          <a:xfrm rot="-5400000">
            <a:off x="100650" y="2507850"/>
            <a:ext cx="147900" cy="1278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9" name="Google Shape;279;p21"/>
          <p:cNvGrpSpPr/>
          <p:nvPr/>
        </p:nvGrpSpPr>
        <p:grpSpPr>
          <a:xfrm>
            <a:off x="358375" y="-600"/>
            <a:ext cx="8425625" cy="5146500"/>
            <a:chOff x="358375" y="-600"/>
            <a:chExt cx="8425625" cy="5146500"/>
          </a:xfrm>
        </p:grpSpPr>
        <p:cxnSp>
          <p:nvCxnSpPr>
            <p:cNvPr id="280" name="Google Shape;280;p21"/>
            <p:cNvCxnSpPr/>
            <p:nvPr/>
          </p:nvCxnSpPr>
          <p:spPr>
            <a:xfrm>
              <a:off x="358375" y="-600"/>
              <a:ext cx="0" cy="5146500"/>
            </a:xfrm>
            <a:prstGeom prst="straightConnector1">
              <a:avLst/>
            </a:prstGeom>
            <a:noFill/>
            <a:ln cap="flat" cmpd="sng" w="9525">
              <a:solidFill>
                <a:schemeClr val="dk1"/>
              </a:solidFill>
              <a:prstDash val="solid"/>
              <a:round/>
              <a:headEnd len="med" w="med" type="none"/>
              <a:tailEnd len="med" w="med" type="none"/>
            </a:ln>
          </p:spPr>
        </p:cxnSp>
        <p:cxnSp>
          <p:nvCxnSpPr>
            <p:cNvPr id="281" name="Google Shape;281;p21"/>
            <p:cNvCxnSpPr/>
            <p:nvPr/>
          </p:nvCxnSpPr>
          <p:spPr>
            <a:xfrm>
              <a:off x="8784000" y="600"/>
              <a:ext cx="0" cy="5145300"/>
            </a:xfrm>
            <a:prstGeom prst="straightConnector1">
              <a:avLst/>
            </a:prstGeom>
            <a:noFill/>
            <a:ln cap="flat" cmpd="sng" w="9525">
              <a:solidFill>
                <a:schemeClr val="dk1"/>
              </a:solidFill>
              <a:prstDash val="solid"/>
              <a:round/>
              <a:headEnd len="med" w="med" type="none"/>
              <a:tailEnd len="med" w="med" type="none"/>
            </a:ln>
          </p:spPr>
        </p:cxnSp>
      </p:grpSp>
      <p:sp>
        <p:nvSpPr>
          <p:cNvPr id="282" name="Google Shape;282;p21">
            <a:hlinkClick action="ppaction://hlinkshowjump?jump=previousslide"/>
          </p:cNvPr>
          <p:cNvSpPr/>
          <p:nvPr/>
        </p:nvSpPr>
        <p:spPr>
          <a:xfrm>
            <a:off x="6700" y="1714500"/>
            <a:ext cx="354900" cy="174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21"/>
          <p:cNvSpPr txBox="1"/>
          <p:nvPr/>
        </p:nvSpPr>
        <p:spPr>
          <a:xfrm>
            <a:off x="7858793" y="4822656"/>
            <a:ext cx="690900" cy="2328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a:solidFill>
                  <a:schemeClr val="dk1"/>
                </a:solidFill>
                <a:latin typeface="Bellota Text Light"/>
                <a:ea typeface="Bellota Text Light"/>
                <a:cs typeface="Bellota Text Light"/>
                <a:sym typeface="Bellota Text Light"/>
              </a:rPr>
              <a:t>PAG</a:t>
            </a:r>
            <a:endParaRPr>
              <a:solidFill>
                <a:schemeClr val="dk1"/>
              </a:solidFill>
              <a:latin typeface="Bellota Text Light"/>
              <a:ea typeface="Bellota Text Light"/>
              <a:cs typeface="Bellota Text Light"/>
              <a:sym typeface="Bellota Text Light"/>
            </a:endParaRPr>
          </a:p>
        </p:txBody>
      </p:sp>
      <p:sp>
        <p:nvSpPr>
          <p:cNvPr id="284" name="Google Shape;284;p21"/>
          <p:cNvSpPr txBox="1"/>
          <p:nvPr>
            <p:ph idx="12" type="sldNum"/>
          </p:nvPr>
        </p:nvSpPr>
        <p:spPr>
          <a:xfrm>
            <a:off x="8251147" y="4819594"/>
            <a:ext cx="501900" cy="232800"/>
          </a:xfrm>
          <a:prstGeom prst="rect">
            <a:avLst/>
          </a:prstGeom>
          <a:noFill/>
          <a:ln>
            <a:noFill/>
          </a:ln>
        </p:spPr>
        <p:txBody>
          <a:bodyPr anchorCtr="0" anchor="ctr" bIns="91425" lIns="91425" spcFirstLastPara="1" rIns="91425" wrap="square" tIns="91425">
            <a:noAutofit/>
          </a:bodyPr>
          <a:lstStyle>
            <a:lvl1pPr lvl="0" rtl="0" algn="r">
              <a:buNone/>
              <a:defRPr>
                <a:solidFill>
                  <a:schemeClr val="dk1"/>
                </a:solidFill>
                <a:latin typeface="Bellota Text Light"/>
                <a:ea typeface="Bellota Text Light"/>
                <a:cs typeface="Bellota Text Light"/>
                <a:sym typeface="Bellota Text Light"/>
              </a:defRPr>
            </a:lvl1pPr>
            <a:lvl2pPr lvl="1" rtl="0" algn="r">
              <a:buNone/>
              <a:defRPr>
                <a:solidFill>
                  <a:schemeClr val="dk1"/>
                </a:solidFill>
                <a:latin typeface="Bellota Text Light"/>
                <a:ea typeface="Bellota Text Light"/>
                <a:cs typeface="Bellota Text Light"/>
                <a:sym typeface="Bellota Text Light"/>
              </a:defRPr>
            </a:lvl2pPr>
            <a:lvl3pPr lvl="2" rtl="0" algn="r">
              <a:buNone/>
              <a:defRPr>
                <a:solidFill>
                  <a:schemeClr val="dk1"/>
                </a:solidFill>
                <a:latin typeface="Bellota Text Light"/>
                <a:ea typeface="Bellota Text Light"/>
                <a:cs typeface="Bellota Text Light"/>
                <a:sym typeface="Bellota Text Light"/>
              </a:defRPr>
            </a:lvl3pPr>
            <a:lvl4pPr lvl="3" rtl="0" algn="r">
              <a:buNone/>
              <a:defRPr>
                <a:solidFill>
                  <a:schemeClr val="dk1"/>
                </a:solidFill>
                <a:latin typeface="Bellota Text Light"/>
                <a:ea typeface="Bellota Text Light"/>
                <a:cs typeface="Bellota Text Light"/>
                <a:sym typeface="Bellota Text Light"/>
              </a:defRPr>
            </a:lvl4pPr>
            <a:lvl5pPr lvl="4" rtl="0" algn="r">
              <a:buNone/>
              <a:defRPr>
                <a:solidFill>
                  <a:schemeClr val="dk1"/>
                </a:solidFill>
                <a:latin typeface="Bellota Text Light"/>
                <a:ea typeface="Bellota Text Light"/>
                <a:cs typeface="Bellota Text Light"/>
                <a:sym typeface="Bellota Text Light"/>
              </a:defRPr>
            </a:lvl5pPr>
            <a:lvl6pPr lvl="5" rtl="0" algn="r">
              <a:buNone/>
              <a:defRPr>
                <a:solidFill>
                  <a:schemeClr val="dk1"/>
                </a:solidFill>
                <a:latin typeface="Bellota Text Light"/>
                <a:ea typeface="Bellota Text Light"/>
                <a:cs typeface="Bellota Text Light"/>
                <a:sym typeface="Bellota Text Light"/>
              </a:defRPr>
            </a:lvl6pPr>
            <a:lvl7pPr lvl="6" rtl="0" algn="r">
              <a:buNone/>
              <a:defRPr>
                <a:solidFill>
                  <a:schemeClr val="dk1"/>
                </a:solidFill>
                <a:latin typeface="Bellota Text Light"/>
                <a:ea typeface="Bellota Text Light"/>
                <a:cs typeface="Bellota Text Light"/>
                <a:sym typeface="Bellota Text Light"/>
              </a:defRPr>
            </a:lvl7pPr>
            <a:lvl8pPr lvl="7" rtl="0" algn="r">
              <a:buNone/>
              <a:defRPr>
                <a:solidFill>
                  <a:schemeClr val="dk1"/>
                </a:solidFill>
                <a:latin typeface="Bellota Text Light"/>
                <a:ea typeface="Bellota Text Light"/>
                <a:cs typeface="Bellota Text Light"/>
                <a:sym typeface="Bellota Text Light"/>
              </a:defRPr>
            </a:lvl8pPr>
            <a:lvl9pPr lvl="8" rtl="0" algn="r">
              <a:buNone/>
              <a:defRPr>
                <a:solidFill>
                  <a:schemeClr val="dk1"/>
                </a:solidFill>
                <a:latin typeface="Bellota Text Light"/>
                <a:ea typeface="Bellota Text Light"/>
                <a:cs typeface="Bellota Text Light"/>
                <a:sym typeface="Bellota Text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BLANK_1_1_1_1_1_1">
    <p:bg>
      <p:bgPr>
        <a:solidFill>
          <a:schemeClr val="accent4"/>
        </a:solidFill>
      </p:bgPr>
    </p:bg>
    <p:spTree>
      <p:nvGrpSpPr>
        <p:cNvPr id="285" name="Shape 285"/>
        <p:cNvGrpSpPr/>
        <p:nvPr/>
      </p:nvGrpSpPr>
      <p:grpSpPr>
        <a:xfrm>
          <a:off x="0" y="0"/>
          <a:ext cx="0" cy="0"/>
          <a:chOff x="0" y="0"/>
          <a:chExt cx="0" cy="0"/>
        </a:xfrm>
      </p:grpSpPr>
      <p:pic>
        <p:nvPicPr>
          <p:cNvPr id="286" name="Google Shape;286;p22"/>
          <p:cNvPicPr preferRelativeResize="0"/>
          <p:nvPr/>
        </p:nvPicPr>
        <p:blipFill>
          <a:blip r:embed="rId2">
            <a:alphaModFix/>
          </a:blip>
          <a:stretch>
            <a:fillRect/>
          </a:stretch>
        </p:blipFill>
        <p:spPr>
          <a:xfrm>
            <a:off x="0" y="1339"/>
            <a:ext cx="9143998" cy="5140822"/>
          </a:xfrm>
          <a:prstGeom prst="rect">
            <a:avLst/>
          </a:prstGeom>
          <a:noFill/>
          <a:ln>
            <a:noFill/>
          </a:ln>
        </p:spPr>
      </p:pic>
      <p:sp>
        <p:nvSpPr>
          <p:cNvPr id="287" name="Google Shape;287;p22"/>
          <p:cNvSpPr txBox="1"/>
          <p:nvPr>
            <p:ph hasCustomPrompt="1" type="title"/>
          </p:nvPr>
        </p:nvSpPr>
        <p:spPr>
          <a:xfrm>
            <a:off x="1121100" y="801463"/>
            <a:ext cx="1701300" cy="828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200"/>
              <a:buNone/>
              <a:defRPr sz="50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288" name="Google Shape;288;p22"/>
          <p:cNvSpPr txBox="1"/>
          <p:nvPr>
            <p:ph idx="1" type="subTitle"/>
          </p:nvPr>
        </p:nvSpPr>
        <p:spPr>
          <a:xfrm>
            <a:off x="720000" y="1400702"/>
            <a:ext cx="2503500" cy="445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289" name="Google Shape;289;p22"/>
          <p:cNvSpPr txBox="1"/>
          <p:nvPr>
            <p:ph hasCustomPrompt="1" idx="2" type="title"/>
          </p:nvPr>
        </p:nvSpPr>
        <p:spPr>
          <a:xfrm>
            <a:off x="3101575" y="2310888"/>
            <a:ext cx="2940900" cy="828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200"/>
              <a:buNone/>
              <a:defRPr sz="62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290" name="Google Shape;290;p22"/>
          <p:cNvSpPr txBox="1"/>
          <p:nvPr>
            <p:ph idx="3" type="subTitle"/>
          </p:nvPr>
        </p:nvSpPr>
        <p:spPr>
          <a:xfrm>
            <a:off x="3148100" y="3016913"/>
            <a:ext cx="2847900" cy="445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solidFill>
                  <a:schemeClr val="dk1"/>
                </a:solidFill>
                <a:latin typeface="Bellota Text Light"/>
                <a:ea typeface="Bellota Text Light"/>
                <a:cs typeface="Bellota Text Light"/>
                <a:sym typeface="Bellota Text Light"/>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291" name="Google Shape;291;p22"/>
          <p:cNvSpPr txBox="1"/>
          <p:nvPr>
            <p:ph hasCustomPrompt="1" idx="4" type="title"/>
          </p:nvPr>
        </p:nvSpPr>
        <p:spPr>
          <a:xfrm>
            <a:off x="6162025" y="854738"/>
            <a:ext cx="1701300" cy="828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200"/>
              <a:buNone/>
              <a:defRPr sz="45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292" name="Google Shape;292;p22"/>
          <p:cNvSpPr txBox="1"/>
          <p:nvPr>
            <p:ph idx="5" type="subTitle"/>
          </p:nvPr>
        </p:nvSpPr>
        <p:spPr>
          <a:xfrm>
            <a:off x="5760950" y="1453977"/>
            <a:ext cx="2503500" cy="445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solidFill>
                  <a:schemeClr val="dk1"/>
                </a:solidFill>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293" name="Google Shape;293;p22"/>
          <p:cNvSpPr txBox="1"/>
          <p:nvPr>
            <p:ph hasCustomPrompt="1" idx="6" type="title"/>
          </p:nvPr>
        </p:nvSpPr>
        <p:spPr>
          <a:xfrm>
            <a:off x="6268500" y="3700729"/>
            <a:ext cx="1701300" cy="828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200"/>
              <a:buNone/>
              <a:defRPr sz="40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294" name="Google Shape;294;p22"/>
          <p:cNvSpPr txBox="1"/>
          <p:nvPr>
            <p:ph idx="7" type="subTitle"/>
          </p:nvPr>
        </p:nvSpPr>
        <p:spPr>
          <a:xfrm>
            <a:off x="5867400" y="4299968"/>
            <a:ext cx="2503500" cy="445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295" name="Google Shape;295;p22"/>
          <p:cNvSpPr txBox="1"/>
          <p:nvPr>
            <p:ph hasCustomPrompt="1" idx="8" type="title"/>
          </p:nvPr>
        </p:nvSpPr>
        <p:spPr>
          <a:xfrm>
            <a:off x="1516950" y="3497388"/>
            <a:ext cx="1701300" cy="828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200"/>
              <a:buNone/>
              <a:defRPr sz="45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296" name="Google Shape;296;p22"/>
          <p:cNvSpPr txBox="1"/>
          <p:nvPr>
            <p:ph idx="9" type="subTitle"/>
          </p:nvPr>
        </p:nvSpPr>
        <p:spPr>
          <a:xfrm>
            <a:off x="1115850" y="4096627"/>
            <a:ext cx="2503500" cy="445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grpSp>
        <p:nvGrpSpPr>
          <p:cNvPr id="297" name="Google Shape;297;p22"/>
          <p:cNvGrpSpPr/>
          <p:nvPr/>
        </p:nvGrpSpPr>
        <p:grpSpPr>
          <a:xfrm>
            <a:off x="358375" y="-1275"/>
            <a:ext cx="8432400" cy="5146800"/>
            <a:chOff x="358375" y="-1275"/>
            <a:chExt cx="8432400" cy="5146800"/>
          </a:xfrm>
        </p:grpSpPr>
        <p:cxnSp>
          <p:nvCxnSpPr>
            <p:cNvPr id="298" name="Google Shape;298;p22"/>
            <p:cNvCxnSpPr/>
            <p:nvPr/>
          </p:nvCxnSpPr>
          <p:spPr>
            <a:xfrm>
              <a:off x="8784000" y="-1275"/>
              <a:ext cx="0" cy="5145600"/>
            </a:xfrm>
            <a:prstGeom prst="straightConnector1">
              <a:avLst/>
            </a:prstGeom>
            <a:noFill/>
            <a:ln cap="flat" cmpd="sng" w="9525">
              <a:solidFill>
                <a:schemeClr val="dk1"/>
              </a:solidFill>
              <a:prstDash val="solid"/>
              <a:round/>
              <a:headEnd len="med" w="med" type="none"/>
              <a:tailEnd len="med" w="med" type="none"/>
            </a:ln>
          </p:spPr>
        </p:cxnSp>
        <p:cxnSp>
          <p:nvCxnSpPr>
            <p:cNvPr id="299" name="Google Shape;299;p22"/>
            <p:cNvCxnSpPr/>
            <p:nvPr/>
          </p:nvCxnSpPr>
          <p:spPr>
            <a:xfrm>
              <a:off x="358375" y="-1275"/>
              <a:ext cx="0" cy="5146800"/>
            </a:xfrm>
            <a:prstGeom prst="straightConnector1">
              <a:avLst/>
            </a:prstGeom>
            <a:noFill/>
            <a:ln cap="flat" cmpd="sng" w="9525">
              <a:solidFill>
                <a:schemeClr val="dk1"/>
              </a:solidFill>
              <a:prstDash val="solid"/>
              <a:round/>
              <a:headEnd len="med" w="med" type="none"/>
              <a:tailEnd len="med" w="med" type="none"/>
            </a:ln>
          </p:spPr>
        </p:cxnSp>
        <p:cxnSp>
          <p:nvCxnSpPr>
            <p:cNvPr id="300" name="Google Shape;300;p22"/>
            <p:cNvCxnSpPr/>
            <p:nvPr/>
          </p:nvCxnSpPr>
          <p:spPr>
            <a:xfrm>
              <a:off x="358375" y="408600"/>
              <a:ext cx="8432400" cy="0"/>
            </a:xfrm>
            <a:prstGeom prst="straightConnector1">
              <a:avLst/>
            </a:prstGeom>
            <a:noFill/>
            <a:ln cap="flat" cmpd="sng" w="9525">
              <a:solidFill>
                <a:schemeClr val="dk1"/>
              </a:solidFill>
              <a:prstDash val="solid"/>
              <a:round/>
              <a:headEnd len="med" w="med" type="none"/>
              <a:tailEnd len="med" w="med" type="none"/>
            </a:ln>
          </p:spPr>
        </p:cxnSp>
      </p:grpSp>
      <p:sp>
        <p:nvSpPr>
          <p:cNvPr id="301" name="Google Shape;301;p22">
            <a:hlinkClick action="ppaction://hlinkshowjump?jump=nextslide"/>
          </p:cNvPr>
          <p:cNvSpPr/>
          <p:nvPr/>
        </p:nvSpPr>
        <p:spPr>
          <a:xfrm rot="5400000">
            <a:off x="8895325" y="2507850"/>
            <a:ext cx="147900" cy="1278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22">
            <a:hlinkClick action="ppaction://hlinkshowjump?jump=previousslide"/>
          </p:cNvPr>
          <p:cNvSpPr/>
          <p:nvPr/>
        </p:nvSpPr>
        <p:spPr>
          <a:xfrm rot="-5400000">
            <a:off x="100650" y="2507850"/>
            <a:ext cx="147900" cy="1278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22">
            <a:hlinkClick action="ppaction://hlinkshowjump?jump=previousslide"/>
          </p:cNvPr>
          <p:cNvSpPr/>
          <p:nvPr/>
        </p:nvSpPr>
        <p:spPr>
          <a:xfrm>
            <a:off x="6700" y="1714500"/>
            <a:ext cx="354900" cy="174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22"/>
          <p:cNvSpPr txBox="1"/>
          <p:nvPr/>
        </p:nvSpPr>
        <p:spPr>
          <a:xfrm>
            <a:off x="7858793" y="4822656"/>
            <a:ext cx="690900" cy="2328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a:solidFill>
                  <a:schemeClr val="dk1"/>
                </a:solidFill>
                <a:latin typeface="Bellota Text Light"/>
                <a:ea typeface="Bellota Text Light"/>
                <a:cs typeface="Bellota Text Light"/>
                <a:sym typeface="Bellota Text Light"/>
              </a:rPr>
              <a:t>PAG</a:t>
            </a:r>
            <a:endParaRPr>
              <a:solidFill>
                <a:schemeClr val="dk1"/>
              </a:solidFill>
              <a:latin typeface="Bellota Text Light"/>
              <a:ea typeface="Bellota Text Light"/>
              <a:cs typeface="Bellota Text Light"/>
              <a:sym typeface="Bellota Text Light"/>
            </a:endParaRPr>
          </a:p>
        </p:txBody>
      </p:sp>
      <p:sp>
        <p:nvSpPr>
          <p:cNvPr id="305" name="Google Shape;305;p22"/>
          <p:cNvSpPr txBox="1"/>
          <p:nvPr>
            <p:ph idx="12" type="sldNum"/>
          </p:nvPr>
        </p:nvSpPr>
        <p:spPr>
          <a:xfrm>
            <a:off x="8251147" y="4819594"/>
            <a:ext cx="501900" cy="232800"/>
          </a:xfrm>
          <a:prstGeom prst="rect">
            <a:avLst/>
          </a:prstGeom>
          <a:noFill/>
          <a:ln>
            <a:noFill/>
          </a:ln>
        </p:spPr>
        <p:txBody>
          <a:bodyPr anchorCtr="0" anchor="ctr" bIns="91425" lIns="91425" spcFirstLastPara="1" rIns="91425" wrap="square" tIns="91425">
            <a:noAutofit/>
          </a:bodyPr>
          <a:lstStyle>
            <a:lvl1pPr lvl="0" rtl="0" algn="r">
              <a:buNone/>
              <a:defRPr>
                <a:solidFill>
                  <a:schemeClr val="dk1"/>
                </a:solidFill>
                <a:latin typeface="Bellota Text Light"/>
                <a:ea typeface="Bellota Text Light"/>
                <a:cs typeface="Bellota Text Light"/>
                <a:sym typeface="Bellota Text Light"/>
              </a:defRPr>
            </a:lvl1pPr>
            <a:lvl2pPr lvl="1" rtl="0" algn="r">
              <a:buNone/>
              <a:defRPr>
                <a:solidFill>
                  <a:schemeClr val="dk1"/>
                </a:solidFill>
                <a:latin typeface="Bellota Text Light"/>
                <a:ea typeface="Bellota Text Light"/>
                <a:cs typeface="Bellota Text Light"/>
                <a:sym typeface="Bellota Text Light"/>
              </a:defRPr>
            </a:lvl2pPr>
            <a:lvl3pPr lvl="2" rtl="0" algn="r">
              <a:buNone/>
              <a:defRPr>
                <a:solidFill>
                  <a:schemeClr val="dk1"/>
                </a:solidFill>
                <a:latin typeface="Bellota Text Light"/>
                <a:ea typeface="Bellota Text Light"/>
                <a:cs typeface="Bellota Text Light"/>
                <a:sym typeface="Bellota Text Light"/>
              </a:defRPr>
            </a:lvl3pPr>
            <a:lvl4pPr lvl="3" rtl="0" algn="r">
              <a:buNone/>
              <a:defRPr>
                <a:solidFill>
                  <a:schemeClr val="dk1"/>
                </a:solidFill>
                <a:latin typeface="Bellota Text Light"/>
                <a:ea typeface="Bellota Text Light"/>
                <a:cs typeface="Bellota Text Light"/>
                <a:sym typeface="Bellota Text Light"/>
              </a:defRPr>
            </a:lvl4pPr>
            <a:lvl5pPr lvl="4" rtl="0" algn="r">
              <a:buNone/>
              <a:defRPr>
                <a:solidFill>
                  <a:schemeClr val="dk1"/>
                </a:solidFill>
                <a:latin typeface="Bellota Text Light"/>
                <a:ea typeface="Bellota Text Light"/>
                <a:cs typeface="Bellota Text Light"/>
                <a:sym typeface="Bellota Text Light"/>
              </a:defRPr>
            </a:lvl5pPr>
            <a:lvl6pPr lvl="5" rtl="0" algn="r">
              <a:buNone/>
              <a:defRPr>
                <a:solidFill>
                  <a:schemeClr val="dk1"/>
                </a:solidFill>
                <a:latin typeface="Bellota Text Light"/>
                <a:ea typeface="Bellota Text Light"/>
                <a:cs typeface="Bellota Text Light"/>
                <a:sym typeface="Bellota Text Light"/>
              </a:defRPr>
            </a:lvl6pPr>
            <a:lvl7pPr lvl="6" rtl="0" algn="r">
              <a:buNone/>
              <a:defRPr>
                <a:solidFill>
                  <a:schemeClr val="dk1"/>
                </a:solidFill>
                <a:latin typeface="Bellota Text Light"/>
                <a:ea typeface="Bellota Text Light"/>
                <a:cs typeface="Bellota Text Light"/>
                <a:sym typeface="Bellota Text Light"/>
              </a:defRPr>
            </a:lvl7pPr>
            <a:lvl8pPr lvl="7" rtl="0" algn="r">
              <a:buNone/>
              <a:defRPr>
                <a:solidFill>
                  <a:schemeClr val="dk1"/>
                </a:solidFill>
                <a:latin typeface="Bellota Text Light"/>
                <a:ea typeface="Bellota Text Light"/>
                <a:cs typeface="Bellota Text Light"/>
                <a:sym typeface="Bellota Text Light"/>
              </a:defRPr>
            </a:lvl8pPr>
            <a:lvl9pPr lvl="8" rtl="0" algn="r">
              <a:buNone/>
              <a:defRPr>
                <a:solidFill>
                  <a:schemeClr val="dk1"/>
                </a:solidFill>
                <a:latin typeface="Bellota Text Light"/>
                <a:ea typeface="Bellota Text Light"/>
                <a:cs typeface="Bellota Text Light"/>
                <a:sym typeface="Bellota Text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_1">
    <p:bg>
      <p:bgPr>
        <a:solidFill>
          <a:schemeClr val="lt2"/>
        </a:solidFill>
      </p:bgPr>
    </p:bg>
    <p:spTree>
      <p:nvGrpSpPr>
        <p:cNvPr id="306" name="Shape 306"/>
        <p:cNvGrpSpPr/>
        <p:nvPr/>
      </p:nvGrpSpPr>
      <p:grpSpPr>
        <a:xfrm>
          <a:off x="0" y="0"/>
          <a:ext cx="0" cy="0"/>
          <a:chOff x="0" y="0"/>
          <a:chExt cx="0" cy="0"/>
        </a:xfrm>
      </p:grpSpPr>
      <p:pic>
        <p:nvPicPr>
          <p:cNvPr id="307" name="Google Shape;307;p23"/>
          <p:cNvPicPr preferRelativeResize="0"/>
          <p:nvPr/>
        </p:nvPicPr>
        <p:blipFill>
          <a:blip r:embed="rId2">
            <a:alphaModFix/>
          </a:blip>
          <a:stretch>
            <a:fillRect/>
          </a:stretch>
        </p:blipFill>
        <p:spPr>
          <a:xfrm>
            <a:off x="0" y="1339"/>
            <a:ext cx="9143998" cy="5140822"/>
          </a:xfrm>
          <a:prstGeom prst="rect">
            <a:avLst/>
          </a:prstGeom>
          <a:noFill/>
          <a:ln>
            <a:noFill/>
          </a:ln>
        </p:spPr>
      </p:pic>
      <p:sp>
        <p:nvSpPr>
          <p:cNvPr id="308" name="Google Shape;308;p23"/>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09" name="Google Shape;309;p23">
            <a:hlinkClick action="ppaction://hlinkshowjump?jump=nextslide"/>
          </p:cNvPr>
          <p:cNvSpPr/>
          <p:nvPr/>
        </p:nvSpPr>
        <p:spPr>
          <a:xfrm rot="5400000">
            <a:off x="8895325" y="2507850"/>
            <a:ext cx="147900" cy="1278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23">
            <a:hlinkClick action="ppaction://hlinkshowjump?jump=previousslide"/>
          </p:cNvPr>
          <p:cNvSpPr/>
          <p:nvPr/>
        </p:nvSpPr>
        <p:spPr>
          <a:xfrm rot="-5400000">
            <a:off x="100650" y="2507850"/>
            <a:ext cx="147900" cy="1278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1" name="Google Shape;311;p23"/>
          <p:cNvGrpSpPr/>
          <p:nvPr/>
        </p:nvGrpSpPr>
        <p:grpSpPr>
          <a:xfrm>
            <a:off x="358375" y="-600"/>
            <a:ext cx="8425625" cy="5146500"/>
            <a:chOff x="358375" y="-600"/>
            <a:chExt cx="8425625" cy="5146500"/>
          </a:xfrm>
        </p:grpSpPr>
        <p:cxnSp>
          <p:nvCxnSpPr>
            <p:cNvPr id="312" name="Google Shape;312;p23"/>
            <p:cNvCxnSpPr/>
            <p:nvPr/>
          </p:nvCxnSpPr>
          <p:spPr>
            <a:xfrm>
              <a:off x="358375" y="-600"/>
              <a:ext cx="0" cy="5146500"/>
            </a:xfrm>
            <a:prstGeom prst="straightConnector1">
              <a:avLst/>
            </a:prstGeom>
            <a:noFill/>
            <a:ln cap="flat" cmpd="sng" w="9525">
              <a:solidFill>
                <a:schemeClr val="dk1"/>
              </a:solidFill>
              <a:prstDash val="solid"/>
              <a:round/>
              <a:headEnd len="med" w="med" type="none"/>
              <a:tailEnd len="med" w="med" type="none"/>
            </a:ln>
          </p:spPr>
        </p:cxnSp>
        <p:cxnSp>
          <p:nvCxnSpPr>
            <p:cNvPr id="313" name="Google Shape;313;p23"/>
            <p:cNvCxnSpPr/>
            <p:nvPr/>
          </p:nvCxnSpPr>
          <p:spPr>
            <a:xfrm>
              <a:off x="8784000" y="600"/>
              <a:ext cx="0" cy="5145300"/>
            </a:xfrm>
            <a:prstGeom prst="straightConnector1">
              <a:avLst/>
            </a:prstGeom>
            <a:noFill/>
            <a:ln cap="flat" cmpd="sng" w="9525">
              <a:solidFill>
                <a:schemeClr val="dk1"/>
              </a:solidFill>
              <a:prstDash val="solid"/>
              <a:round/>
              <a:headEnd len="med" w="med" type="none"/>
              <a:tailEnd len="med" w="med" type="none"/>
            </a:ln>
          </p:spPr>
        </p:cxnSp>
      </p:grpSp>
      <p:sp>
        <p:nvSpPr>
          <p:cNvPr id="314" name="Google Shape;314;p23">
            <a:hlinkClick action="ppaction://hlinkshowjump?jump=previousslide"/>
          </p:cNvPr>
          <p:cNvSpPr/>
          <p:nvPr/>
        </p:nvSpPr>
        <p:spPr>
          <a:xfrm>
            <a:off x="6700" y="1714500"/>
            <a:ext cx="354900" cy="174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23"/>
          <p:cNvSpPr txBox="1"/>
          <p:nvPr/>
        </p:nvSpPr>
        <p:spPr>
          <a:xfrm>
            <a:off x="7858793" y="4822656"/>
            <a:ext cx="690900" cy="2328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a:solidFill>
                  <a:schemeClr val="dk1"/>
                </a:solidFill>
                <a:latin typeface="Bellota Text Light"/>
                <a:ea typeface="Bellota Text Light"/>
                <a:cs typeface="Bellota Text Light"/>
                <a:sym typeface="Bellota Text Light"/>
              </a:rPr>
              <a:t>PAG</a:t>
            </a:r>
            <a:endParaRPr>
              <a:solidFill>
                <a:schemeClr val="dk1"/>
              </a:solidFill>
              <a:latin typeface="Bellota Text Light"/>
              <a:ea typeface="Bellota Text Light"/>
              <a:cs typeface="Bellota Text Light"/>
              <a:sym typeface="Bellota Text Light"/>
            </a:endParaRPr>
          </a:p>
        </p:txBody>
      </p:sp>
      <p:sp>
        <p:nvSpPr>
          <p:cNvPr id="316" name="Google Shape;316;p23"/>
          <p:cNvSpPr txBox="1"/>
          <p:nvPr>
            <p:ph idx="12" type="sldNum"/>
          </p:nvPr>
        </p:nvSpPr>
        <p:spPr>
          <a:xfrm>
            <a:off x="8251147" y="4819594"/>
            <a:ext cx="501900" cy="232800"/>
          </a:xfrm>
          <a:prstGeom prst="rect">
            <a:avLst/>
          </a:prstGeom>
          <a:noFill/>
          <a:ln>
            <a:noFill/>
          </a:ln>
        </p:spPr>
        <p:txBody>
          <a:bodyPr anchorCtr="0" anchor="ctr" bIns="91425" lIns="91425" spcFirstLastPara="1" rIns="91425" wrap="square" tIns="91425">
            <a:noAutofit/>
          </a:bodyPr>
          <a:lstStyle>
            <a:lvl1pPr lvl="0" rtl="0" algn="r">
              <a:buNone/>
              <a:defRPr>
                <a:solidFill>
                  <a:schemeClr val="dk1"/>
                </a:solidFill>
                <a:latin typeface="Bellota Text Light"/>
                <a:ea typeface="Bellota Text Light"/>
                <a:cs typeface="Bellota Text Light"/>
                <a:sym typeface="Bellota Text Light"/>
              </a:defRPr>
            </a:lvl1pPr>
            <a:lvl2pPr lvl="1" rtl="0" algn="r">
              <a:buNone/>
              <a:defRPr>
                <a:solidFill>
                  <a:schemeClr val="dk1"/>
                </a:solidFill>
                <a:latin typeface="Bellota Text Light"/>
                <a:ea typeface="Bellota Text Light"/>
                <a:cs typeface="Bellota Text Light"/>
                <a:sym typeface="Bellota Text Light"/>
              </a:defRPr>
            </a:lvl2pPr>
            <a:lvl3pPr lvl="2" rtl="0" algn="r">
              <a:buNone/>
              <a:defRPr>
                <a:solidFill>
                  <a:schemeClr val="dk1"/>
                </a:solidFill>
                <a:latin typeface="Bellota Text Light"/>
                <a:ea typeface="Bellota Text Light"/>
                <a:cs typeface="Bellota Text Light"/>
                <a:sym typeface="Bellota Text Light"/>
              </a:defRPr>
            </a:lvl3pPr>
            <a:lvl4pPr lvl="3" rtl="0" algn="r">
              <a:buNone/>
              <a:defRPr>
                <a:solidFill>
                  <a:schemeClr val="dk1"/>
                </a:solidFill>
                <a:latin typeface="Bellota Text Light"/>
                <a:ea typeface="Bellota Text Light"/>
                <a:cs typeface="Bellota Text Light"/>
                <a:sym typeface="Bellota Text Light"/>
              </a:defRPr>
            </a:lvl4pPr>
            <a:lvl5pPr lvl="4" rtl="0" algn="r">
              <a:buNone/>
              <a:defRPr>
                <a:solidFill>
                  <a:schemeClr val="dk1"/>
                </a:solidFill>
                <a:latin typeface="Bellota Text Light"/>
                <a:ea typeface="Bellota Text Light"/>
                <a:cs typeface="Bellota Text Light"/>
                <a:sym typeface="Bellota Text Light"/>
              </a:defRPr>
            </a:lvl5pPr>
            <a:lvl6pPr lvl="5" rtl="0" algn="r">
              <a:buNone/>
              <a:defRPr>
                <a:solidFill>
                  <a:schemeClr val="dk1"/>
                </a:solidFill>
                <a:latin typeface="Bellota Text Light"/>
                <a:ea typeface="Bellota Text Light"/>
                <a:cs typeface="Bellota Text Light"/>
                <a:sym typeface="Bellota Text Light"/>
              </a:defRPr>
            </a:lvl6pPr>
            <a:lvl7pPr lvl="6" rtl="0" algn="r">
              <a:buNone/>
              <a:defRPr>
                <a:solidFill>
                  <a:schemeClr val="dk1"/>
                </a:solidFill>
                <a:latin typeface="Bellota Text Light"/>
                <a:ea typeface="Bellota Text Light"/>
                <a:cs typeface="Bellota Text Light"/>
                <a:sym typeface="Bellota Text Light"/>
              </a:defRPr>
            </a:lvl7pPr>
            <a:lvl8pPr lvl="7" rtl="0" algn="r">
              <a:buNone/>
              <a:defRPr>
                <a:solidFill>
                  <a:schemeClr val="dk1"/>
                </a:solidFill>
                <a:latin typeface="Bellota Text Light"/>
                <a:ea typeface="Bellota Text Light"/>
                <a:cs typeface="Bellota Text Light"/>
                <a:sym typeface="Bellota Text Light"/>
              </a:defRPr>
            </a:lvl8pPr>
            <a:lvl9pPr lvl="8" rtl="0" algn="r">
              <a:buNone/>
              <a:defRPr>
                <a:solidFill>
                  <a:schemeClr val="dk1"/>
                </a:solidFill>
                <a:latin typeface="Bellota Text Light"/>
                <a:ea typeface="Bellota Text Light"/>
                <a:cs typeface="Bellota Text Light"/>
                <a:sym typeface="Bellota Text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1_1_1">
    <p:bg>
      <p:bgPr>
        <a:solidFill>
          <a:schemeClr val="accent3"/>
        </a:solidFill>
      </p:bgPr>
    </p:bg>
    <p:spTree>
      <p:nvGrpSpPr>
        <p:cNvPr id="317" name="Shape 317"/>
        <p:cNvGrpSpPr/>
        <p:nvPr/>
      </p:nvGrpSpPr>
      <p:grpSpPr>
        <a:xfrm>
          <a:off x="0" y="0"/>
          <a:ext cx="0" cy="0"/>
          <a:chOff x="0" y="0"/>
          <a:chExt cx="0" cy="0"/>
        </a:xfrm>
      </p:grpSpPr>
      <p:pic>
        <p:nvPicPr>
          <p:cNvPr id="318" name="Google Shape;318;p24"/>
          <p:cNvPicPr preferRelativeResize="0"/>
          <p:nvPr/>
        </p:nvPicPr>
        <p:blipFill>
          <a:blip r:embed="rId2">
            <a:alphaModFix/>
          </a:blip>
          <a:stretch>
            <a:fillRect/>
          </a:stretch>
        </p:blipFill>
        <p:spPr>
          <a:xfrm>
            <a:off x="2575" y="1339"/>
            <a:ext cx="9143998" cy="5140822"/>
          </a:xfrm>
          <a:prstGeom prst="rect">
            <a:avLst/>
          </a:prstGeom>
          <a:noFill/>
          <a:ln>
            <a:noFill/>
          </a:ln>
        </p:spPr>
      </p:pic>
      <p:sp>
        <p:nvSpPr>
          <p:cNvPr id="319" name="Google Shape;319;p24"/>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320" name="Google Shape;320;p24"/>
          <p:cNvGrpSpPr/>
          <p:nvPr/>
        </p:nvGrpSpPr>
        <p:grpSpPr>
          <a:xfrm>
            <a:off x="358375" y="-1275"/>
            <a:ext cx="8432400" cy="5146800"/>
            <a:chOff x="358375" y="-1275"/>
            <a:chExt cx="8432400" cy="5146800"/>
          </a:xfrm>
        </p:grpSpPr>
        <p:cxnSp>
          <p:nvCxnSpPr>
            <p:cNvPr id="321" name="Google Shape;321;p24"/>
            <p:cNvCxnSpPr/>
            <p:nvPr/>
          </p:nvCxnSpPr>
          <p:spPr>
            <a:xfrm>
              <a:off x="8784000" y="-1275"/>
              <a:ext cx="0" cy="5145600"/>
            </a:xfrm>
            <a:prstGeom prst="straightConnector1">
              <a:avLst/>
            </a:prstGeom>
            <a:noFill/>
            <a:ln cap="flat" cmpd="sng" w="9525">
              <a:solidFill>
                <a:schemeClr val="dk1"/>
              </a:solidFill>
              <a:prstDash val="solid"/>
              <a:round/>
              <a:headEnd len="med" w="med" type="none"/>
              <a:tailEnd len="med" w="med" type="none"/>
            </a:ln>
          </p:spPr>
        </p:cxnSp>
        <p:cxnSp>
          <p:nvCxnSpPr>
            <p:cNvPr id="322" name="Google Shape;322;p24"/>
            <p:cNvCxnSpPr/>
            <p:nvPr/>
          </p:nvCxnSpPr>
          <p:spPr>
            <a:xfrm>
              <a:off x="358375" y="-1275"/>
              <a:ext cx="0" cy="5146800"/>
            </a:xfrm>
            <a:prstGeom prst="straightConnector1">
              <a:avLst/>
            </a:prstGeom>
            <a:noFill/>
            <a:ln cap="flat" cmpd="sng" w="9525">
              <a:solidFill>
                <a:schemeClr val="dk1"/>
              </a:solidFill>
              <a:prstDash val="solid"/>
              <a:round/>
              <a:headEnd len="med" w="med" type="none"/>
              <a:tailEnd len="med" w="med" type="none"/>
            </a:ln>
          </p:spPr>
        </p:cxnSp>
        <p:cxnSp>
          <p:nvCxnSpPr>
            <p:cNvPr id="323" name="Google Shape;323;p24"/>
            <p:cNvCxnSpPr/>
            <p:nvPr/>
          </p:nvCxnSpPr>
          <p:spPr>
            <a:xfrm>
              <a:off x="358375" y="408600"/>
              <a:ext cx="8432400" cy="0"/>
            </a:xfrm>
            <a:prstGeom prst="straightConnector1">
              <a:avLst/>
            </a:prstGeom>
            <a:noFill/>
            <a:ln cap="flat" cmpd="sng" w="9525">
              <a:solidFill>
                <a:schemeClr val="dk1"/>
              </a:solidFill>
              <a:prstDash val="solid"/>
              <a:round/>
              <a:headEnd len="med" w="med" type="none"/>
              <a:tailEnd len="med" w="med" type="none"/>
            </a:ln>
          </p:spPr>
        </p:cxnSp>
      </p:grpSp>
      <p:sp>
        <p:nvSpPr>
          <p:cNvPr id="324" name="Google Shape;324;p24">
            <a:hlinkClick action="ppaction://hlinkshowjump?jump=nextslide"/>
          </p:cNvPr>
          <p:cNvSpPr/>
          <p:nvPr/>
        </p:nvSpPr>
        <p:spPr>
          <a:xfrm rot="5400000">
            <a:off x="8895325" y="2507850"/>
            <a:ext cx="147900" cy="1278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24">
            <a:hlinkClick action="ppaction://hlinkshowjump?jump=previousslide"/>
          </p:cNvPr>
          <p:cNvSpPr/>
          <p:nvPr/>
        </p:nvSpPr>
        <p:spPr>
          <a:xfrm rot="-5400000">
            <a:off x="100650" y="2507850"/>
            <a:ext cx="147900" cy="1278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24">
            <a:hlinkClick action="ppaction://hlinkshowjump?jump=previousslide"/>
          </p:cNvPr>
          <p:cNvSpPr/>
          <p:nvPr/>
        </p:nvSpPr>
        <p:spPr>
          <a:xfrm>
            <a:off x="6700" y="1714500"/>
            <a:ext cx="354900" cy="174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24"/>
          <p:cNvSpPr txBox="1"/>
          <p:nvPr/>
        </p:nvSpPr>
        <p:spPr>
          <a:xfrm>
            <a:off x="7858793" y="4822656"/>
            <a:ext cx="690900" cy="2328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a:solidFill>
                  <a:schemeClr val="dk1"/>
                </a:solidFill>
                <a:latin typeface="Bellota Text Light"/>
                <a:ea typeface="Bellota Text Light"/>
                <a:cs typeface="Bellota Text Light"/>
                <a:sym typeface="Bellota Text Light"/>
              </a:rPr>
              <a:t>PAG</a:t>
            </a:r>
            <a:endParaRPr>
              <a:solidFill>
                <a:schemeClr val="dk1"/>
              </a:solidFill>
              <a:latin typeface="Bellota Text Light"/>
              <a:ea typeface="Bellota Text Light"/>
              <a:cs typeface="Bellota Text Light"/>
              <a:sym typeface="Bellota Text Light"/>
            </a:endParaRPr>
          </a:p>
        </p:txBody>
      </p:sp>
      <p:sp>
        <p:nvSpPr>
          <p:cNvPr id="328" name="Google Shape;328;p24"/>
          <p:cNvSpPr txBox="1"/>
          <p:nvPr>
            <p:ph idx="12" type="sldNum"/>
          </p:nvPr>
        </p:nvSpPr>
        <p:spPr>
          <a:xfrm>
            <a:off x="8251147" y="4819594"/>
            <a:ext cx="501900" cy="232800"/>
          </a:xfrm>
          <a:prstGeom prst="rect">
            <a:avLst/>
          </a:prstGeom>
          <a:noFill/>
          <a:ln>
            <a:noFill/>
          </a:ln>
        </p:spPr>
        <p:txBody>
          <a:bodyPr anchorCtr="0" anchor="ctr" bIns="91425" lIns="91425" spcFirstLastPara="1" rIns="91425" wrap="square" tIns="91425">
            <a:noAutofit/>
          </a:bodyPr>
          <a:lstStyle>
            <a:lvl1pPr lvl="0" rtl="0" algn="r">
              <a:buNone/>
              <a:defRPr>
                <a:solidFill>
                  <a:schemeClr val="dk1"/>
                </a:solidFill>
                <a:latin typeface="Bellota Text Light"/>
                <a:ea typeface="Bellota Text Light"/>
                <a:cs typeface="Bellota Text Light"/>
                <a:sym typeface="Bellota Text Light"/>
              </a:defRPr>
            </a:lvl1pPr>
            <a:lvl2pPr lvl="1" rtl="0" algn="r">
              <a:buNone/>
              <a:defRPr>
                <a:solidFill>
                  <a:schemeClr val="dk1"/>
                </a:solidFill>
                <a:latin typeface="Bellota Text Light"/>
                <a:ea typeface="Bellota Text Light"/>
                <a:cs typeface="Bellota Text Light"/>
                <a:sym typeface="Bellota Text Light"/>
              </a:defRPr>
            </a:lvl2pPr>
            <a:lvl3pPr lvl="2" rtl="0" algn="r">
              <a:buNone/>
              <a:defRPr>
                <a:solidFill>
                  <a:schemeClr val="dk1"/>
                </a:solidFill>
                <a:latin typeface="Bellota Text Light"/>
                <a:ea typeface="Bellota Text Light"/>
                <a:cs typeface="Bellota Text Light"/>
                <a:sym typeface="Bellota Text Light"/>
              </a:defRPr>
            </a:lvl3pPr>
            <a:lvl4pPr lvl="3" rtl="0" algn="r">
              <a:buNone/>
              <a:defRPr>
                <a:solidFill>
                  <a:schemeClr val="dk1"/>
                </a:solidFill>
                <a:latin typeface="Bellota Text Light"/>
                <a:ea typeface="Bellota Text Light"/>
                <a:cs typeface="Bellota Text Light"/>
                <a:sym typeface="Bellota Text Light"/>
              </a:defRPr>
            </a:lvl4pPr>
            <a:lvl5pPr lvl="4" rtl="0" algn="r">
              <a:buNone/>
              <a:defRPr>
                <a:solidFill>
                  <a:schemeClr val="dk1"/>
                </a:solidFill>
                <a:latin typeface="Bellota Text Light"/>
                <a:ea typeface="Bellota Text Light"/>
                <a:cs typeface="Bellota Text Light"/>
                <a:sym typeface="Bellota Text Light"/>
              </a:defRPr>
            </a:lvl5pPr>
            <a:lvl6pPr lvl="5" rtl="0" algn="r">
              <a:buNone/>
              <a:defRPr>
                <a:solidFill>
                  <a:schemeClr val="dk1"/>
                </a:solidFill>
                <a:latin typeface="Bellota Text Light"/>
                <a:ea typeface="Bellota Text Light"/>
                <a:cs typeface="Bellota Text Light"/>
                <a:sym typeface="Bellota Text Light"/>
              </a:defRPr>
            </a:lvl6pPr>
            <a:lvl7pPr lvl="6" rtl="0" algn="r">
              <a:buNone/>
              <a:defRPr>
                <a:solidFill>
                  <a:schemeClr val="dk1"/>
                </a:solidFill>
                <a:latin typeface="Bellota Text Light"/>
                <a:ea typeface="Bellota Text Light"/>
                <a:cs typeface="Bellota Text Light"/>
                <a:sym typeface="Bellota Text Light"/>
              </a:defRPr>
            </a:lvl7pPr>
            <a:lvl8pPr lvl="7" rtl="0" algn="r">
              <a:buNone/>
              <a:defRPr>
                <a:solidFill>
                  <a:schemeClr val="dk1"/>
                </a:solidFill>
                <a:latin typeface="Bellota Text Light"/>
                <a:ea typeface="Bellota Text Light"/>
                <a:cs typeface="Bellota Text Light"/>
                <a:sym typeface="Bellota Text Light"/>
              </a:defRPr>
            </a:lvl8pPr>
            <a:lvl9pPr lvl="8" rtl="0" algn="r">
              <a:buNone/>
              <a:defRPr>
                <a:solidFill>
                  <a:schemeClr val="dk1"/>
                </a:solidFill>
                <a:latin typeface="Bellota Text Light"/>
                <a:ea typeface="Bellota Text Light"/>
                <a:cs typeface="Bellota Text Light"/>
                <a:sym typeface="Bellota Text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1_1_1_1">
    <p:bg>
      <p:bgPr>
        <a:solidFill>
          <a:schemeClr val="accent1"/>
        </a:solidFill>
      </p:bgPr>
    </p:bg>
    <p:spTree>
      <p:nvGrpSpPr>
        <p:cNvPr id="329" name="Shape 329"/>
        <p:cNvGrpSpPr/>
        <p:nvPr/>
      </p:nvGrpSpPr>
      <p:grpSpPr>
        <a:xfrm>
          <a:off x="0" y="0"/>
          <a:ext cx="0" cy="0"/>
          <a:chOff x="0" y="0"/>
          <a:chExt cx="0" cy="0"/>
        </a:xfrm>
      </p:grpSpPr>
      <p:pic>
        <p:nvPicPr>
          <p:cNvPr id="330" name="Google Shape;330;p25"/>
          <p:cNvPicPr preferRelativeResize="0"/>
          <p:nvPr/>
        </p:nvPicPr>
        <p:blipFill>
          <a:blip r:embed="rId2">
            <a:alphaModFix/>
          </a:blip>
          <a:stretch>
            <a:fillRect/>
          </a:stretch>
        </p:blipFill>
        <p:spPr>
          <a:xfrm>
            <a:off x="0" y="1339"/>
            <a:ext cx="9143998" cy="5140822"/>
          </a:xfrm>
          <a:prstGeom prst="rect">
            <a:avLst/>
          </a:prstGeom>
          <a:noFill/>
          <a:ln>
            <a:noFill/>
          </a:ln>
        </p:spPr>
      </p:pic>
      <p:sp>
        <p:nvSpPr>
          <p:cNvPr id="331" name="Google Shape;331;p25"/>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32" name="Google Shape;332;p25">
            <a:hlinkClick action="ppaction://hlinkshowjump?jump=nextslide"/>
          </p:cNvPr>
          <p:cNvSpPr/>
          <p:nvPr/>
        </p:nvSpPr>
        <p:spPr>
          <a:xfrm rot="5400000">
            <a:off x="8895325" y="2507850"/>
            <a:ext cx="147900" cy="1278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25">
            <a:hlinkClick action="ppaction://hlinkshowjump?jump=previousslide"/>
          </p:cNvPr>
          <p:cNvSpPr/>
          <p:nvPr/>
        </p:nvSpPr>
        <p:spPr>
          <a:xfrm rot="-5400000">
            <a:off x="100650" y="2507850"/>
            <a:ext cx="147900" cy="1278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4" name="Google Shape;334;p25"/>
          <p:cNvGrpSpPr/>
          <p:nvPr/>
        </p:nvGrpSpPr>
        <p:grpSpPr>
          <a:xfrm>
            <a:off x="358375" y="-600"/>
            <a:ext cx="8425625" cy="5146500"/>
            <a:chOff x="358375" y="-600"/>
            <a:chExt cx="8425625" cy="5146500"/>
          </a:xfrm>
        </p:grpSpPr>
        <p:cxnSp>
          <p:nvCxnSpPr>
            <p:cNvPr id="335" name="Google Shape;335;p25"/>
            <p:cNvCxnSpPr/>
            <p:nvPr/>
          </p:nvCxnSpPr>
          <p:spPr>
            <a:xfrm>
              <a:off x="358375" y="-600"/>
              <a:ext cx="0" cy="5146500"/>
            </a:xfrm>
            <a:prstGeom prst="straightConnector1">
              <a:avLst/>
            </a:prstGeom>
            <a:noFill/>
            <a:ln cap="flat" cmpd="sng" w="9525">
              <a:solidFill>
                <a:schemeClr val="dk1"/>
              </a:solidFill>
              <a:prstDash val="solid"/>
              <a:round/>
              <a:headEnd len="med" w="med" type="none"/>
              <a:tailEnd len="med" w="med" type="none"/>
            </a:ln>
          </p:spPr>
        </p:cxnSp>
        <p:cxnSp>
          <p:nvCxnSpPr>
            <p:cNvPr id="336" name="Google Shape;336;p25"/>
            <p:cNvCxnSpPr/>
            <p:nvPr/>
          </p:nvCxnSpPr>
          <p:spPr>
            <a:xfrm>
              <a:off x="8784000" y="600"/>
              <a:ext cx="0" cy="5145300"/>
            </a:xfrm>
            <a:prstGeom prst="straightConnector1">
              <a:avLst/>
            </a:prstGeom>
            <a:noFill/>
            <a:ln cap="flat" cmpd="sng" w="9525">
              <a:solidFill>
                <a:schemeClr val="dk1"/>
              </a:solidFill>
              <a:prstDash val="solid"/>
              <a:round/>
              <a:headEnd len="med" w="med" type="none"/>
              <a:tailEnd len="med" w="med" type="none"/>
            </a:ln>
          </p:spPr>
        </p:cxnSp>
      </p:grpSp>
      <p:sp>
        <p:nvSpPr>
          <p:cNvPr id="337" name="Google Shape;337;p25">
            <a:hlinkClick action="ppaction://hlinkshowjump?jump=previousslide"/>
          </p:cNvPr>
          <p:cNvSpPr/>
          <p:nvPr/>
        </p:nvSpPr>
        <p:spPr>
          <a:xfrm>
            <a:off x="6700" y="1714500"/>
            <a:ext cx="354900" cy="174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25"/>
          <p:cNvSpPr txBox="1"/>
          <p:nvPr/>
        </p:nvSpPr>
        <p:spPr>
          <a:xfrm>
            <a:off x="7858793" y="4822656"/>
            <a:ext cx="690900" cy="2328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a:solidFill>
                  <a:schemeClr val="dk1"/>
                </a:solidFill>
                <a:latin typeface="Bellota Text Light"/>
                <a:ea typeface="Bellota Text Light"/>
                <a:cs typeface="Bellota Text Light"/>
                <a:sym typeface="Bellota Text Light"/>
              </a:rPr>
              <a:t>PAG</a:t>
            </a:r>
            <a:endParaRPr>
              <a:solidFill>
                <a:schemeClr val="dk1"/>
              </a:solidFill>
              <a:latin typeface="Bellota Text Light"/>
              <a:ea typeface="Bellota Text Light"/>
              <a:cs typeface="Bellota Text Light"/>
              <a:sym typeface="Bellota Text Light"/>
            </a:endParaRPr>
          </a:p>
        </p:txBody>
      </p:sp>
      <p:sp>
        <p:nvSpPr>
          <p:cNvPr id="339" name="Google Shape;339;p25"/>
          <p:cNvSpPr txBox="1"/>
          <p:nvPr>
            <p:ph idx="12" type="sldNum"/>
          </p:nvPr>
        </p:nvSpPr>
        <p:spPr>
          <a:xfrm>
            <a:off x="8251147" y="4819594"/>
            <a:ext cx="501900" cy="232800"/>
          </a:xfrm>
          <a:prstGeom prst="rect">
            <a:avLst/>
          </a:prstGeom>
          <a:noFill/>
          <a:ln>
            <a:noFill/>
          </a:ln>
        </p:spPr>
        <p:txBody>
          <a:bodyPr anchorCtr="0" anchor="ctr" bIns="91425" lIns="91425" spcFirstLastPara="1" rIns="91425" wrap="square" tIns="91425">
            <a:noAutofit/>
          </a:bodyPr>
          <a:lstStyle>
            <a:lvl1pPr lvl="0" rtl="0" algn="r">
              <a:buNone/>
              <a:defRPr>
                <a:solidFill>
                  <a:schemeClr val="dk1"/>
                </a:solidFill>
                <a:latin typeface="Bellota Text Light"/>
                <a:ea typeface="Bellota Text Light"/>
                <a:cs typeface="Bellota Text Light"/>
                <a:sym typeface="Bellota Text Light"/>
              </a:defRPr>
            </a:lvl1pPr>
            <a:lvl2pPr lvl="1" rtl="0" algn="r">
              <a:buNone/>
              <a:defRPr>
                <a:solidFill>
                  <a:schemeClr val="dk1"/>
                </a:solidFill>
                <a:latin typeface="Bellota Text Light"/>
                <a:ea typeface="Bellota Text Light"/>
                <a:cs typeface="Bellota Text Light"/>
                <a:sym typeface="Bellota Text Light"/>
              </a:defRPr>
            </a:lvl2pPr>
            <a:lvl3pPr lvl="2" rtl="0" algn="r">
              <a:buNone/>
              <a:defRPr>
                <a:solidFill>
                  <a:schemeClr val="dk1"/>
                </a:solidFill>
                <a:latin typeface="Bellota Text Light"/>
                <a:ea typeface="Bellota Text Light"/>
                <a:cs typeface="Bellota Text Light"/>
                <a:sym typeface="Bellota Text Light"/>
              </a:defRPr>
            </a:lvl3pPr>
            <a:lvl4pPr lvl="3" rtl="0" algn="r">
              <a:buNone/>
              <a:defRPr>
                <a:solidFill>
                  <a:schemeClr val="dk1"/>
                </a:solidFill>
                <a:latin typeface="Bellota Text Light"/>
                <a:ea typeface="Bellota Text Light"/>
                <a:cs typeface="Bellota Text Light"/>
                <a:sym typeface="Bellota Text Light"/>
              </a:defRPr>
            </a:lvl4pPr>
            <a:lvl5pPr lvl="4" rtl="0" algn="r">
              <a:buNone/>
              <a:defRPr>
                <a:solidFill>
                  <a:schemeClr val="dk1"/>
                </a:solidFill>
                <a:latin typeface="Bellota Text Light"/>
                <a:ea typeface="Bellota Text Light"/>
                <a:cs typeface="Bellota Text Light"/>
                <a:sym typeface="Bellota Text Light"/>
              </a:defRPr>
            </a:lvl5pPr>
            <a:lvl6pPr lvl="5" rtl="0" algn="r">
              <a:buNone/>
              <a:defRPr>
                <a:solidFill>
                  <a:schemeClr val="dk1"/>
                </a:solidFill>
                <a:latin typeface="Bellota Text Light"/>
                <a:ea typeface="Bellota Text Light"/>
                <a:cs typeface="Bellota Text Light"/>
                <a:sym typeface="Bellota Text Light"/>
              </a:defRPr>
            </a:lvl6pPr>
            <a:lvl7pPr lvl="6" rtl="0" algn="r">
              <a:buNone/>
              <a:defRPr>
                <a:solidFill>
                  <a:schemeClr val="dk1"/>
                </a:solidFill>
                <a:latin typeface="Bellota Text Light"/>
                <a:ea typeface="Bellota Text Light"/>
                <a:cs typeface="Bellota Text Light"/>
                <a:sym typeface="Bellota Text Light"/>
              </a:defRPr>
            </a:lvl7pPr>
            <a:lvl8pPr lvl="7" rtl="0" algn="r">
              <a:buNone/>
              <a:defRPr>
                <a:solidFill>
                  <a:schemeClr val="dk1"/>
                </a:solidFill>
                <a:latin typeface="Bellota Text Light"/>
                <a:ea typeface="Bellota Text Light"/>
                <a:cs typeface="Bellota Text Light"/>
                <a:sym typeface="Bellota Text Light"/>
              </a:defRPr>
            </a:lvl8pPr>
            <a:lvl9pPr lvl="8" rtl="0" algn="r">
              <a:buNone/>
              <a:defRPr>
                <a:solidFill>
                  <a:schemeClr val="dk1"/>
                </a:solidFill>
                <a:latin typeface="Bellota Text Light"/>
                <a:ea typeface="Bellota Text Light"/>
                <a:cs typeface="Bellota Text Light"/>
                <a:sym typeface="Bellota Text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BLANK_1_1_1_1_1_1_2">
    <p:bg>
      <p:bgPr>
        <a:solidFill>
          <a:schemeClr val="accent2"/>
        </a:solidFill>
      </p:bgPr>
    </p:bg>
    <p:spTree>
      <p:nvGrpSpPr>
        <p:cNvPr id="340" name="Shape 340"/>
        <p:cNvGrpSpPr/>
        <p:nvPr/>
      </p:nvGrpSpPr>
      <p:grpSpPr>
        <a:xfrm>
          <a:off x="0" y="0"/>
          <a:ext cx="0" cy="0"/>
          <a:chOff x="0" y="0"/>
          <a:chExt cx="0" cy="0"/>
        </a:xfrm>
      </p:grpSpPr>
      <p:pic>
        <p:nvPicPr>
          <p:cNvPr id="341" name="Google Shape;341;p26"/>
          <p:cNvPicPr preferRelativeResize="0"/>
          <p:nvPr/>
        </p:nvPicPr>
        <p:blipFill>
          <a:blip r:embed="rId2">
            <a:alphaModFix/>
          </a:blip>
          <a:stretch>
            <a:fillRect/>
          </a:stretch>
        </p:blipFill>
        <p:spPr>
          <a:xfrm>
            <a:off x="0" y="1339"/>
            <a:ext cx="9143998" cy="5140822"/>
          </a:xfrm>
          <a:prstGeom prst="rect">
            <a:avLst/>
          </a:prstGeom>
          <a:noFill/>
          <a:ln>
            <a:noFill/>
          </a:ln>
        </p:spPr>
      </p:pic>
      <p:sp>
        <p:nvSpPr>
          <p:cNvPr id="342" name="Google Shape;342;p26"/>
          <p:cNvSpPr txBox="1"/>
          <p:nvPr>
            <p:ph type="ctrTitle"/>
          </p:nvPr>
        </p:nvSpPr>
        <p:spPr>
          <a:xfrm>
            <a:off x="636288" y="688740"/>
            <a:ext cx="4284000" cy="997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5200"/>
              <a:buNone/>
              <a:defRPr sz="60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343" name="Google Shape;343;p26"/>
          <p:cNvSpPr txBox="1"/>
          <p:nvPr>
            <p:ph idx="1" type="subTitle"/>
          </p:nvPr>
        </p:nvSpPr>
        <p:spPr>
          <a:xfrm>
            <a:off x="631338" y="1582154"/>
            <a:ext cx="4293900" cy="1398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344" name="Google Shape;344;p26"/>
          <p:cNvSpPr txBox="1"/>
          <p:nvPr/>
        </p:nvSpPr>
        <p:spPr>
          <a:xfrm>
            <a:off x="1284450" y="3387707"/>
            <a:ext cx="2917500" cy="646500"/>
          </a:xfrm>
          <a:prstGeom prst="rect">
            <a:avLst/>
          </a:prstGeom>
          <a:noFill/>
          <a:ln>
            <a:noFill/>
          </a:ln>
        </p:spPr>
        <p:txBody>
          <a:bodyPr anchorCtr="0" anchor="t" bIns="91425" lIns="91425" spcFirstLastPara="1" rIns="91425" wrap="square" tIns="91425">
            <a:spAutoFit/>
          </a:bodyPr>
          <a:lstStyle/>
          <a:p>
            <a:pPr indent="0" lvl="0" marL="0" rtl="0" algn="ctr">
              <a:spcBef>
                <a:spcPts val="300"/>
              </a:spcBef>
              <a:spcAft>
                <a:spcPts val="0"/>
              </a:spcAft>
              <a:buNone/>
            </a:pPr>
            <a:r>
              <a:rPr lang="en" sz="1000">
                <a:solidFill>
                  <a:schemeClr val="dk1"/>
                </a:solidFill>
                <a:latin typeface="Bellota Text"/>
                <a:ea typeface="Bellota Text"/>
                <a:cs typeface="Bellota Text"/>
                <a:sym typeface="Bellota Text"/>
              </a:rPr>
              <a:t>CREDITS: This presentation template was created by </a:t>
            </a:r>
            <a:r>
              <a:rPr b="1" lang="en" sz="1000">
                <a:solidFill>
                  <a:schemeClr val="dk1"/>
                </a:solidFill>
                <a:uFill>
                  <a:noFill/>
                </a:uFill>
                <a:latin typeface="Bellota Text"/>
                <a:ea typeface="Bellota Text"/>
                <a:cs typeface="Bellota Text"/>
                <a:sym typeface="Bellota Text"/>
                <a:hlinkClick r:id="rId3">
                  <a:extLst>
                    <a:ext uri="{A12FA001-AC4F-418D-AE19-62706E023703}">
                      <ahyp:hlinkClr val="tx"/>
                    </a:ext>
                  </a:extLst>
                </a:hlinkClick>
              </a:rPr>
              <a:t>Slidesgo</a:t>
            </a:r>
            <a:r>
              <a:rPr lang="en" sz="1000">
                <a:solidFill>
                  <a:schemeClr val="dk1"/>
                </a:solidFill>
                <a:latin typeface="Bellota Text"/>
                <a:ea typeface="Bellota Text"/>
                <a:cs typeface="Bellota Text"/>
                <a:sym typeface="Bellota Text"/>
              </a:rPr>
              <a:t>, including icons by </a:t>
            </a:r>
            <a:r>
              <a:rPr b="1" lang="en" sz="1000">
                <a:solidFill>
                  <a:schemeClr val="dk1"/>
                </a:solidFill>
                <a:uFill>
                  <a:noFill/>
                </a:uFill>
                <a:latin typeface="Bellota Text"/>
                <a:ea typeface="Bellota Text"/>
                <a:cs typeface="Bellota Text"/>
                <a:sym typeface="Bellota Text"/>
                <a:hlinkClick r:id="rId4">
                  <a:extLst>
                    <a:ext uri="{A12FA001-AC4F-418D-AE19-62706E023703}">
                      <ahyp:hlinkClr val="tx"/>
                    </a:ext>
                  </a:extLst>
                </a:hlinkClick>
              </a:rPr>
              <a:t>Flaticon</a:t>
            </a:r>
            <a:r>
              <a:rPr lang="en" sz="1000">
                <a:solidFill>
                  <a:schemeClr val="dk1"/>
                </a:solidFill>
                <a:latin typeface="Bellota Text"/>
                <a:ea typeface="Bellota Text"/>
                <a:cs typeface="Bellota Text"/>
                <a:sym typeface="Bellota Text"/>
              </a:rPr>
              <a:t>, and infographics &amp; images by </a:t>
            </a:r>
            <a:r>
              <a:rPr b="1" lang="en" sz="1000">
                <a:solidFill>
                  <a:schemeClr val="dk1"/>
                </a:solidFill>
                <a:uFill>
                  <a:noFill/>
                </a:uFill>
                <a:latin typeface="Bellota Text"/>
                <a:ea typeface="Bellota Text"/>
                <a:cs typeface="Bellota Text"/>
                <a:sym typeface="Bellota Text"/>
                <a:hlinkClick r:id="rId5">
                  <a:extLst>
                    <a:ext uri="{A12FA001-AC4F-418D-AE19-62706E023703}">
                      <ahyp:hlinkClr val="tx"/>
                    </a:ext>
                  </a:extLst>
                </a:hlinkClick>
              </a:rPr>
              <a:t>Freepik</a:t>
            </a:r>
            <a:endParaRPr b="1" sz="1000">
              <a:solidFill>
                <a:schemeClr val="dk1"/>
              </a:solidFill>
              <a:latin typeface="Bellota Text"/>
              <a:ea typeface="Bellota Text"/>
              <a:cs typeface="Bellota Text"/>
              <a:sym typeface="Bellota Text"/>
            </a:endParaRPr>
          </a:p>
        </p:txBody>
      </p:sp>
      <p:sp>
        <p:nvSpPr>
          <p:cNvPr id="345" name="Google Shape;345;p26">
            <a:hlinkClick action="ppaction://hlinkshowjump?jump=nextslide"/>
          </p:cNvPr>
          <p:cNvSpPr/>
          <p:nvPr/>
        </p:nvSpPr>
        <p:spPr>
          <a:xfrm rot="5400000">
            <a:off x="8895325" y="2507850"/>
            <a:ext cx="147900" cy="1278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26">
            <a:hlinkClick action="ppaction://hlinkshowjump?jump=previousslide"/>
          </p:cNvPr>
          <p:cNvSpPr/>
          <p:nvPr/>
        </p:nvSpPr>
        <p:spPr>
          <a:xfrm rot="-5400000">
            <a:off x="100650" y="2507850"/>
            <a:ext cx="147900" cy="1278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26">
            <a:hlinkClick action="ppaction://hlinkshowjump?jump=previousslide"/>
          </p:cNvPr>
          <p:cNvSpPr/>
          <p:nvPr/>
        </p:nvSpPr>
        <p:spPr>
          <a:xfrm>
            <a:off x="6700" y="1714500"/>
            <a:ext cx="354900" cy="174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26"/>
          <p:cNvSpPr txBox="1"/>
          <p:nvPr/>
        </p:nvSpPr>
        <p:spPr>
          <a:xfrm>
            <a:off x="7858793" y="4822656"/>
            <a:ext cx="690900" cy="2328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a:solidFill>
                  <a:schemeClr val="dk1"/>
                </a:solidFill>
                <a:latin typeface="Bellota Text Light"/>
                <a:ea typeface="Bellota Text Light"/>
                <a:cs typeface="Bellota Text Light"/>
                <a:sym typeface="Bellota Text Light"/>
              </a:rPr>
              <a:t>PAG</a:t>
            </a:r>
            <a:endParaRPr>
              <a:solidFill>
                <a:schemeClr val="dk1"/>
              </a:solidFill>
              <a:latin typeface="Bellota Text Light"/>
              <a:ea typeface="Bellota Text Light"/>
              <a:cs typeface="Bellota Text Light"/>
              <a:sym typeface="Bellota Text Light"/>
            </a:endParaRPr>
          </a:p>
        </p:txBody>
      </p:sp>
      <p:sp>
        <p:nvSpPr>
          <p:cNvPr id="349" name="Google Shape;349;p26"/>
          <p:cNvSpPr txBox="1"/>
          <p:nvPr>
            <p:ph idx="12" type="sldNum"/>
          </p:nvPr>
        </p:nvSpPr>
        <p:spPr>
          <a:xfrm>
            <a:off x="8251147" y="4819594"/>
            <a:ext cx="501900" cy="232800"/>
          </a:xfrm>
          <a:prstGeom prst="rect">
            <a:avLst/>
          </a:prstGeom>
          <a:noFill/>
          <a:ln>
            <a:noFill/>
          </a:ln>
        </p:spPr>
        <p:txBody>
          <a:bodyPr anchorCtr="0" anchor="ctr" bIns="91425" lIns="91425" spcFirstLastPara="1" rIns="91425" wrap="square" tIns="91425">
            <a:noAutofit/>
          </a:bodyPr>
          <a:lstStyle>
            <a:lvl1pPr lvl="0" rtl="0" algn="r">
              <a:buNone/>
              <a:defRPr>
                <a:solidFill>
                  <a:schemeClr val="dk1"/>
                </a:solidFill>
                <a:latin typeface="Bellota Text Light"/>
                <a:ea typeface="Bellota Text Light"/>
                <a:cs typeface="Bellota Text Light"/>
                <a:sym typeface="Bellota Text Light"/>
              </a:defRPr>
            </a:lvl1pPr>
            <a:lvl2pPr lvl="1" rtl="0" algn="r">
              <a:buNone/>
              <a:defRPr>
                <a:solidFill>
                  <a:schemeClr val="dk1"/>
                </a:solidFill>
                <a:latin typeface="Bellota Text Light"/>
                <a:ea typeface="Bellota Text Light"/>
                <a:cs typeface="Bellota Text Light"/>
                <a:sym typeface="Bellota Text Light"/>
              </a:defRPr>
            </a:lvl2pPr>
            <a:lvl3pPr lvl="2" rtl="0" algn="r">
              <a:buNone/>
              <a:defRPr>
                <a:solidFill>
                  <a:schemeClr val="dk1"/>
                </a:solidFill>
                <a:latin typeface="Bellota Text Light"/>
                <a:ea typeface="Bellota Text Light"/>
                <a:cs typeface="Bellota Text Light"/>
                <a:sym typeface="Bellota Text Light"/>
              </a:defRPr>
            </a:lvl3pPr>
            <a:lvl4pPr lvl="3" rtl="0" algn="r">
              <a:buNone/>
              <a:defRPr>
                <a:solidFill>
                  <a:schemeClr val="dk1"/>
                </a:solidFill>
                <a:latin typeface="Bellota Text Light"/>
                <a:ea typeface="Bellota Text Light"/>
                <a:cs typeface="Bellota Text Light"/>
                <a:sym typeface="Bellota Text Light"/>
              </a:defRPr>
            </a:lvl4pPr>
            <a:lvl5pPr lvl="4" rtl="0" algn="r">
              <a:buNone/>
              <a:defRPr>
                <a:solidFill>
                  <a:schemeClr val="dk1"/>
                </a:solidFill>
                <a:latin typeface="Bellota Text Light"/>
                <a:ea typeface="Bellota Text Light"/>
                <a:cs typeface="Bellota Text Light"/>
                <a:sym typeface="Bellota Text Light"/>
              </a:defRPr>
            </a:lvl5pPr>
            <a:lvl6pPr lvl="5" rtl="0" algn="r">
              <a:buNone/>
              <a:defRPr>
                <a:solidFill>
                  <a:schemeClr val="dk1"/>
                </a:solidFill>
                <a:latin typeface="Bellota Text Light"/>
                <a:ea typeface="Bellota Text Light"/>
                <a:cs typeface="Bellota Text Light"/>
                <a:sym typeface="Bellota Text Light"/>
              </a:defRPr>
            </a:lvl6pPr>
            <a:lvl7pPr lvl="6" rtl="0" algn="r">
              <a:buNone/>
              <a:defRPr>
                <a:solidFill>
                  <a:schemeClr val="dk1"/>
                </a:solidFill>
                <a:latin typeface="Bellota Text Light"/>
                <a:ea typeface="Bellota Text Light"/>
                <a:cs typeface="Bellota Text Light"/>
                <a:sym typeface="Bellota Text Light"/>
              </a:defRPr>
            </a:lvl7pPr>
            <a:lvl8pPr lvl="7" rtl="0" algn="r">
              <a:buNone/>
              <a:defRPr>
                <a:solidFill>
                  <a:schemeClr val="dk1"/>
                </a:solidFill>
                <a:latin typeface="Bellota Text Light"/>
                <a:ea typeface="Bellota Text Light"/>
                <a:cs typeface="Bellota Text Light"/>
                <a:sym typeface="Bellota Text Light"/>
              </a:defRPr>
            </a:lvl8pPr>
            <a:lvl9pPr lvl="8" rtl="0" algn="r">
              <a:buNone/>
              <a:defRPr>
                <a:solidFill>
                  <a:schemeClr val="dk1"/>
                </a:solidFill>
                <a:latin typeface="Bellota Text Light"/>
                <a:ea typeface="Bellota Text Light"/>
                <a:cs typeface="Bellota Text Light"/>
                <a:sym typeface="Bellota Text Light"/>
              </a:defRPr>
            </a:lvl9pPr>
          </a:lstStyle>
          <a:p>
            <a:pPr indent="0" lvl="0" marL="0" rtl="0" algn="r">
              <a:spcBef>
                <a:spcPts val="0"/>
              </a:spcBef>
              <a:spcAft>
                <a:spcPts val="0"/>
              </a:spcAft>
              <a:buNone/>
            </a:pPr>
            <a:fld id="{00000000-1234-1234-1234-123412341234}" type="slidenum">
              <a:rPr lang="en"/>
              <a:t>‹#›</a:t>
            </a:fld>
            <a:endParaRPr/>
          </a:p>
        </p:txBody>
      </p:sp>
      <p:pic>
        <p:nvPicPr>
          <p:cNvPr id="350" name="Google Shape;350;p26"/>
          <p:cNvPicPr preferRelativeResize="0"/>
          <p:nvPr/>
        </p:nvPicPr>
        <p:blipFill rotWithShape="1">
          <a:blip r:embed="rId6">
            <a:alphaModFix/>
          </a:blip>
          <a:srcRect b="0" l="9336" r="58533" t="0"/>
          <a:stretch/>
        </p:blipFill>
        <p:spPr>
          <a:xfrm rot="-5400000">
            <a:off x="4359713" y="4870861"/>
            <a:ext cx="414924" cy="141800"/>
          </a:xfrm>
          <a:prstGeom prst="rect">
            <a:avLst/>
          </a:prstGeom>
          <a:noFill/>
          <a:ln>
            <a:noFill/>
          </a:ln>
        </p:spPr>
      </p:pic>
      <p:pic>
        <p:nvPicPr>
          <p:cNvPr id="351" name="Google Shape;351;p26"/>
          <p:cNvPicPr preferRelativeResize="0"/>
          <p:nvPr/>
        </p:nvPicPr>
        <p:blipFill rotWithShape="1">
          <a:blip r:embed="rId6">
            <a:alphaModFix/>
          </a:blip>
          <a:srcRect b="0" l="9336" r="58533" t="0"/>
          <a:stretch/>
        </p:blipFill>
        <p:spPr>
          <a:xfrm rot="5400000">
            <a:off x="4371033" y="142258"/>
            <a:ext cx="414924" cy="141800"/>
          </a:xfrm>
          <a:prstGeom prst="rect">
            <a:avLst/>
          </a:prstGeom>
          <a:noFill/>
          <a:ln>
            <a:noFill/>
          </a:ln>
        </p:spPr>
      </p:pic>
      <p:pic>
        <p:nvPicPr>
          <p:cNvPr id="352" name="Google Shape;352;p26"/>
          <p:cNvPicPr preferRelativeResize="0"/>
          <p:nvPr/>
        </p:nvPicPr>
        <p:blipFill rotWithShape="1">
          <a:blip r:embed="rId6">
            <a:alphaModFix/>
          </a:blip>
          <a:srcRect b="-10" l="1976" r="2072" t="10"/>
          <a:stretch/>
        </p:blipFill>
        <p:spPr>
          <a:xfrm>
            <a:off x="352425" y="337925"/>
            <a:ext cx="8448676" cy="141800"/>
          </a:xfrm>
          <a:prstGeom prst="rect">
            <a:avLst/>
          </a:prstGeom>
          <a:noFill/>
          <a:ln>
            <a:noFill/>
          </a:ln>
        </p:spPr>
      </p:pic>
      <p:pic>
        <p:nvPicPr>
          <p:cNvPr id="353" name="Google Shape;353;p26"/>
          <p:cNvPicPr preferRelativeResize="0"/>
          <p:nvPr/>
        </p:nvPicPr>
        <p:blipFill rotWithShape="1">
          <a:blip r:embed="rId6">
            <a:alphaModFix/>
          </a:blip>
          <a:srcRect b="0" l="2085" r="1797" t="0"/>
          <a:stretch/>
        </p:blipFill>
        <p:spPr>
          <a:xfrm>
            <a:off x="362047" y="4660578"/>
            <a:ext cx="8439049" cy="14180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BLANK_1_1_1_1_1_1_1">
    <p:bg>
      <p:bgPr>
        <a:solidFill>
          <a:schemeClr val="accent1"/>
        </a:solidFill>
      </p:bgPr>
    </p:bg>
    <p:spTree>
      <p:nvGrpSpPr>
        <p:cNvPr id="354" name="Shape 354"/>
        <p:cNvGrpSpPr/>
        <p:nvPr/>
      </p:nvGrpSpPr>
      <p:grpSpPr>
        <a:xfrm>
          <a:off x="0" y="0"/>
          <a:ext cx="0" cy="0"/>
          <a:chOff x="0" y="0"/>
          <a:chExt cx="0" cy="0"/>
        </a:xfrm>
      </p:grpSpPr>
      <p:pic>
        <p:nvPicPr>
          <p:cNvPr id="355" name="Google Shape;355;p27"/>
          <p:cNvPicPr preferRelativeResize="0"/>
          <p:nvPr/>
        </p:nvPicPr>
        <p:blipFill>
          <a:blip r:embed="rId2">
            <a:alphaModFix/>
          </a:blip>
          <a:stretch>
            <a:fillRect/>
          </a:stretch>
        </p:blipFill>
        <p:spPr>
          <a:xfrm>
            <a:off x="0" y="1339"/>
            <a:ext cx="9143998" cy="5140822"/>
          </a:xfrm>
          <a:prstGeom prst="rect">
            <a:avLst/>
          </a:prstGeom>
          <a:noFill/>
          <a:ln>
            <a:noFill/>
          </a:ln>
        </p:spPr>
      </p:pic>
      <p:grpSp>
        <p:nvGrpSpPr>
          <p:cNvPr id="356" name="Google Shape;356;p27"/>
          <p:cNvGrpSpPr/>
          <p:nvPr/>
        </p:nvGrpSpPr>
        <p:grpSpPr>
          <a:xfrm>
            <a:off x="358375" y="-1275"/>
            <a:ext cx="8432400" cy="5146800"/>
            <a:chOff x="358375" y="-1275"/>
            <a:chExt cx="8432400" cy="5146800"/>
          </a:xfrm>
        </p:grpSpPr>
        <p:cxnSp>
          <p:nvCxnSpPr>
            <p:cNvPr id="357" name="Google Shape;357;p27"/>
            <p:cNvCxnSpPr/>
            <p:nvPr/>
          </p:nvCxnSpPr>
          <p:spPr>
            <a:xfrm>
              <a:off x="8784000" y="-1275"/>
              <a:ext cx="0" cy="5145600"/>
            </a:xfrm>
            <a:prstGeom prst="straightConnector1">
              <a:avLst/>
            </a:prstGeom>
            <a:noFill/>
            <a:ln cap="flat" cmpd="sng" w="9525">
              <a:solidFill>
                <a:schemeClr val="dk1"/>
              </a:solidFill>
              <a:prstDash val="solid"/>
              <a:round/>
              <a:headEnd len="med" w="med" type="none"/>
              <a:tailEnd len="med" w="med" type="none"/>
            </a:ln>
          </p:spPr>
        </p:cxnSp>
        <p:cxnSp>
          <p:nvCxnSpPr>
            <p:cNvPr id="358" name="Google Shape;358;p27"/>
            <p:cNvCxnSpPr/>
            <p:nvPr/>
          </p:nvCxnSpPr>
          <p:spPr>
            <a:xfrm>
              <a:off x="358375" y="-1275"/>
              <a:ext cx="0" cy="5146800"/>
            </a:xfrm>
            <a:prstGeom prst="straightConnector1">
              <a:avLst/>
            </a:prstGeom>
            <a:noFill/>
            <a:ln cap="flat" cmpd="sng" w="9525">
              <a:solidFill>
                <a:schemeClr val="dk1"/>
              </a:solidFill>
              <a:prstDash val="solid"/>
              <a:round/>
              <a:headEnd len="med" w="med" type="none"/>
              <a:tailEnd len="med" w="med" type="none"/>
            </a:ln>
          </p:spPr>
        </p:cxnSp>
        <p:cxnSp>
          <p:nvCxnSpPr>
            <p:cNvPr id="359" name="Google Shape;359;p27"/>
            <p:cNvCxnSpPr/>
            <p:nvPr/>
          </p:nvCxnSpPr>
          <p:spPr>
            <a:xfrm>
              <a:off x="358375" y="408600"/>
              <a:ext cx="8432400" cy="0"/>
            </a:xfrm>
            <a:prstGeom prst="straightConnector1">
              <a:avLst/>
            </a:prstGeom>
            <a:noFill/>
            <a:ln cap="flat" cmpd="sng" w="9525">
              <a:solidFill>
                <a:schemeClr val="dk1"/>
              </a:solidFill>
              <a:prstDash val="solid"/>
              <a:round/>
              <a:headEnd len="med" w="med" type="none"/>
              <a:tailEnd len="med" w="med" type="none"/>
            </a:ln>
          </p:spPr>
        </p:cxnSp>
      </p:grpSp>
      <p:sp>
        <p:nvSpPr>
          <p:cNvPr id="360" name="Google Shape;360;p27"/>
          <p:cNvSpPr txBox="1"/>
          <p:nvPr/>
        </p:nvSpPr>
        <p:spPr>
          <a:xfrm>
            <a:off x="7858793" y="4822656"/>
            <a:ext cx="690900" cy="2328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a:solidFill>
                  <a:schemeClr val="dk1"/>
                </a:solidFill>
                <a:latin typeface="Bellota Text Light"/>
                <a:ea typeface="Bellota Text Light"/>
                <a:cs typeface="Bellota Text Light"/>
                <a:sym typeface="Bellota Text Light"/>
              </a:rPr>
              <a:t>PAG</a:t>
            </a:r>
            <a:endParaRPr>
              <a:solidFill>
                <a:schemeClr val="dk1"/>
              </a:solidFill>
              <a:latin typeface="Bellota Text Light"/>
              <a:ea typeface="Bellota Text Light"/>
              <a:cs typeface="Bellota Text Light"/>
              <a:sym typeface="Bellota Text Light"/>
            </a:endParaRPr>
          </a:p>
        </p:txBody>
      </p:sp>
      <p:sp>
        <p:nvSpPr>
          <p:cNvPr id="361" name="Google Shape;361;p27"/>
          <p:cNvSpPr txBox="1"/>
          <p:nvPr>
            <p:ph idx="12" type="sldNum"/>
          </p:nvPr>
        </p:nvSpPr>
        <p:spPr>
          <a:xfrm>
            <a:off x="8251147" y="4819594"/>
            <a:ext cx="501900" cy="232800"/>
          </a:xfrm>
          <a:prstGeom prst="rect">
            <a:avLst/>
          </a:prstGeom>
          <a:noFill/>
          <a:ln>
            <a:noFill/>
          </a:ln>
        </p:spPr>
        <p:txBody>
          <a:bodyPr anchorCtr="0" anchor="ctr" bIns="91425" lIns="91425" spcFirstLastPara="1" rIns="91425" wrap="square" tIns="91425">
            <a:noAutofit/>
          </a:bodyPr>
          <a:lstStyle>
            <a:lvl1pPr lvl="0" rtl="0" algn="r">
              <a:buNone/>
              <a:defRPr>
                <a:solidFill>
                  <a:schemeClr val="dk1"/>
                </a:solidFill>
                <a:latin typeface="Bellota Text Light"/>
                <a:ea typeface="Bellota Text Light"/>
                <a:cs typeface="Bellota Text Light"/>
                <a:sym typeface="Bellota Text Light"/>
              </a:defRPr>
            </a:lvl1pPr>
            <a:lvl2pPr lvl="1" rtl="0" algn="r">
              <a:buNone/>
              <a:defRPr>
                <a:solidFill>
                  <a:schemeClr val="dk1"/>
                </a:solidFill>
                <a:latin typeface="Bellota Text Light"/>
                <a:ea typeface="Bellota Text Light"/>
                <a:cs typeface="Bellota Text Light"/>
                <a:sym typeface="Bellota Text Light"/>
              </a:defRPr>
            </a:lvl2pPr>
            <a:lvl3pPr lvl="2" rtl="0" algn="r">
              <a:buNone/>
              <a:defRPr>
                <a:solidFill>
                  <a:schemeClr val="dk1"/>
                </a:solidFill>
                <a:latin typeface="Bellota Text Light"/>
                <a:ea typeface="Bellota Text Light"/>
                <a:cs typeface="Bellota Text Light"/>
                <a:sym typeface="Bellota Text Light"/>
              </a:defRPr>
            </a:lvl3pPr>
            <a:lvl4pPr lvl="3" rtl="0" algn="r">
              <a:buNone/>
              <a:defRPr>
                <a:solidFill>
                  <a:schemeClr val="dk1"/>
                </a:solidFill>
                <a:latin typeface="Bellota Text Light"/>
                <a:ea typeface="Bellota Text Light"/>
                <a:cs typeface="Bellota Text Light"/>
                <a:sym typeface="Bellota Text Light"/>
              </a:defRPr>
            </a:lvl4pPr>
            <a:lvl5pPr lvl="4" rtl="0" algn="r">
              <a:buNone/>
              <a:defRPr>
                <a:solidFill>
                  <a:schemeClr val="dk1"/>
                </a:solidFill>
                <a:latin typeface="Bellota Text Light"/>
                <a:ea typeface="Bellota Text Light"/>
                <a:cs typeface="Bellota Text Light"/>
                <a:sym typeface="Bellota Text Light"/>
              </a:defRPr>
            </a:lvl5pPr>
            <a:lvl6pPr lvl="5" rtl="0" algn="r">
              <a:buNone/>
              <a:defRPr>
                <a:solidFill>
                  <a:schemeClr val="dk1"/>
                </a:solidFill>
                <a:latin typeface="Bellota Text Light"/>
                <a:ea typeface="Bellota Text Light"/>
                <a:cs typeface="Bellota Text Light"/>
                <a:sym typeface="Bellota Text Light"/>
              </a:defRPr>
            </a:lvl6pPr>
            <a:lvl7pPr lvl="6" rtl="0" algn="r">
              <a:buNone/>
              <a:defRPr>
                <a:solidFill>
                  <a:schemeClr val="dk1"/>
                </a:solidFill>
                <a:latin typeface="Bellota Text Light"/>
                <a:ea typeface="Bellota Text Light"/>
                <a:cs typeface="Bellota Text Light"/>
                <a:sym typeface="Bellota Text Light"/>
              </a:defRPr>
            </a:lvl7pPr>
            <a:lvl8pPr lvl="7" rtl="0" algn="r">
              <a:buNone/>
              <a:defRPr>
                <a:solidFill>
                  <a:schemeClr val="dk1"/>
                </a:solidFill>
                <a:latin typeface="Bellota Text Light"/>
                <a:ea typeface="Bellota Text Light"/>
                <a:cs typeface="Bellota Text Light"/>
                <a:sym typeface="Bellota Text Light"/>
              </a:defRPr>
            </a:lvl8pPr>
            <a:lvl9pPr lvl="8" rtl="0" algn="r">
              <a:buNone/>
              <a:defRPr>
                <a:solidFill>
                  <a:schemeClr val="dk1"/>
                </a:solidFill>
                <a:latin typeface="Bellota Text Light"/>
                <a:ea typeface="Bellota Text Light"/>
                <a:cs typeface="Bellota Text Light"/>
                <a:sym typeface="Bellota Text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BLANK_1_1_1_1_1_1_1_1">
    <p:bg>
      <p:bgPr>
        <a:solidFill>
          <a:schemeClr val="accent2"/>
        </a:solidFill>
      </p:bgPr>
    </p:bg>
    <p:spTree>
      <p:nvGrpSpPr>
        <p:cNvPr id="362" name="Shape 362"/>
        <p:cNvGrpSpPr/>
        <p:nvPr/>
      </p:nvGrpSpPr>
      <p:grpSpPr>
        <a:xfrm>
          <a:off x="0" y="0"/>
          <a:ext cx="0" cy="0"/>
          <a:chOff x="0" y="0"/>
          <a:chExt cx="0" cy="0"/>
        </a:xfrm>
      </p:grpSpPr>
      <p:pic>
        <p:nvPicPr>
          <p:cNvPr id="363" name="Google Shape;363;p28"/>
          <p:cNvPicPr preferRelativeResize="0"/>
          <p:nvPr/>
        </p:nvPicPr>
        <p:blipFill>
          <a:blip r:embed="rId2">
            <a:alphaModFix/>
          </a:blip>
          <a:stretch>
            <a:fillRect/>
          </a:stretch>
        </p:blipFill>
        <p:spPr>
          <a:xfrm>
            <a:off x="0" y="1339"/>
            <a:ext cx="9143998" cy="5140822"/>
          </a:xfrm>
          <a:prstGeom prst="rect">
            <a:avLst/>
          </a:prstGeom>
          <a:noFill/>
          <a:ln>
            <a:noFill/>
          </a:ln>
        </p:spPr>
      </p:pic>
      <p:grpSp>
        <p:nvGrpSpPr>
          <p:cNvPr id="364" name="Google Shape;364;p28"/>
          <p:cNvGrpSpPr/>
          <p:nvPr/>
        </p:nvGrpSpPr>
        <p:grpSpPr>
          <a:xfrm>
            <a:off x="358375" y="-1275"/>
            <a:ext cx="8432400" cy="5146800"/>
            <a:chOff x="358375" y="-1275"/>
            <a:chExt cx="8432400" cy="5146800"/>
          </a:xfrm>
        </p:grpSpPr>
        <p:cxnSp>
          <p:nvCxnSpPr>
            <p:cNvPr id="365" name="Google Shape;365;p28"/>
            <p:cNvCxnSpPr/>
            <p:nvPr/>
          </p:nvCxnSpPr>
          <p:spPr>
            <a:xfrm>
              <a:off x="8784000" y="-1275"/>
              <a:ext cx="0" cy="5145600"/>
            </a:xfrm>
            <a:prstGeom prst="straightConnector1">
              <a:avLst/>
            </a:prstGeom>
            <a:noFill/>
            <a:ln cap="flat" cmpd="sng" w="9525">
              <a:solidFill>
                <a:schemeClr val="dk1"/>
              </a:solidFill>
              <a:prstDash val="solid"/>
              <a:round/>
              <a:headEnd len="med" w="med" type="none"/>
              <a:tailEnd len="med" w="med" type="none"/>
            </a:ln>
          </p:spPr>
        </p:cxnSp>
        <p:cxnSp>
          <p:nvCxnSpPr>
            <p:cNvPr id="366" name="Google Shape;366;p28"/>
            <p:cNvCxnSpPr/>
            <p:nvPr/>
          </p:nvCxnSpPr>
          <p:spPr>
            <a:xfrm>
              <a:off x="358375" y="-1275"/>
              <a:ext cx="0" cy="5146800"/>
            </a:xfrm>
            <a:prstGeom prst="straightConnector1">
              <a:avLst/>
            </a:prstGeom>
            <a:noFill/>
            <a:ln cap="flat" cmpd="sng" w="9525">
              <a:solidFill>
                <a:schemeClr val="dk1"/>
              </a:solidFill>
              <a:prstDash val="solid"/>
              <a:round/>
              <a:headEnd len="med" w="med" type="none"/>
              <a:tailEnd len="med" w="med" type="none"/>
            </a:ln>
          </p:spPr>
        </p:cxnSp>
        <p:cxnSp>
          <p:nvCxnSpPr>
            <p:cNvPr id="367" name="Google Shape;367;p28"/>
            <p:cNvCxnSpPr/>
            <p:nvPr/>
          </p:nvCxnSpPr>
          <p:spPr>
            <a:xfrm>
              <a:off x="358375" y="2571525"/>
              <a:ext cx="8432400" cy="0"/>
            </a:xfrm>
            <a:prstGeom prst="straightConnector1">
              <a:avLst/>
            </a:prstGeom>
            <a:noFill/>
            <a:ln cap="flat" cmpd="sng" w="9525">
              <a:solidFill>
                <a:schemeClr val="dk1"/>
              </a:solidFill>
              <a:prstDash val="solid"/>
              <a:round/>
              <a:headEnd len="med" w="med" type="none"/>
              <a:tailEnd len="med" w="med" type="none"/>
            </a:ln>
          </p:spPr>
        </p:cxnSp>
      </p:grpSp>
      <p:sp>
        <p:nvSpPr>
          <p:cNvPr id="368" name="Google Shape;368;p28"/>
          <p:cNvSpPr txBox="1"/>
          <p:nvPr/>
        </p:nvSpPr>
        <p:spPr>
          <a:xfrm>
            <a:off x="7858793" y="4822656"/>
            <a:ext cx="690900" cy="2328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a:solidFill>
                  <a:schemeClr val="dk1"/>
                </a:solidFill>
                <a:latin typeface="Bellota Text Light"/>
                <a:ea typeface="Bellota Text Light"/>
                <a:cs typeface="Bellota Text Light"/>
                <a:sym typeface="Bellota Text Light"/>
              </a:rPr>
              <a:t>PAG</a:t>
            </a:r>
            <a:endParaRPr>
              <a:solidFill>
                <a:schemeClr val="dk1"/>
              </a:solidFill>
              <a:latin typeface="Bellota Text Light"/>
              <a:ea typeface="Bellota Text Light"/>
              <a:cs typeface="Bellota Text Light"/>
              <a:sym typeface="Bellota Text Light"/>
            </a:endParaRPr>
          </a:p>
        </p:txBody>
      </p:sp>
      <p:sp>
        <p:nvSpPr>
          <p:cNvPr id="369" name="Google Shape;369;p28"/>
          <p:cNvSpPr txBox="1"/>
          <p:nvPr>
            <p:ph idx="12" type="sldNum"/>
          </p:nvPr>
        </p:nvSpPr>
        <p:spPr>
          <a:xfrm>
            <a:off x="8251147" y="4819594"/>
            <a:ext cx="501900" cy="232800"/>
          </a:xfrm>
          <a:prstGeom prst="rect">
            <a:avLst/>
          </a:prstGeom>
          <a:noFill/>
          <a:ln>
            <a:noFill/>
          </a:ln>
        </p:spPr>
        <p:txBody>
          <a:bodyPr anchorCtr="0" anchor="ctr" bIns="91425" lIns="91425" spcFirstLastPara="1" rIns="91425" wrap="square" tIns="91425">
            <a:noAutofit/>
          </a:bodyPr>
          <a:lstStyle>
            <a:lvl1pPr lvl="0" rtl="0" algn="r">
              <a:buNone/>
              <a:defRPr>
                <a:solidFill>
                  <a:schemeClr val="dk1"/>
                </a:solidFill>
                <a:latin typeface="Bellota Text Light"/>
                <a:ea typeface="Bellota Text Light"/>
                <a:cs typeface="Bellota Text Light"/>
                <a:sym typeface="Bellota Text Light"/>
              </a:defRPr>
            </a:lvl1pPr>
            <a:lvl2pPr lvl="1" rtl="0" algn="r">
              <a:buNone/>
              <a:defRPr>
                <a:solidFill>
                  <a:schemeClr val="dk1"/>
                </a:solidFill>
                <a:latin typeface="Bellota Text Light"/>
                <a:ea typeface="Bellota Text Light"/>
                <a:cs typeface="Bellota Text Light"/>
                <a:sym typeface="Bellota Text Light"/>
              </a:defRPr>
            </a:lvl2pPr>
            <a:lvl3pPr lvl="2" rtl="0" algn="r">
              <a:buNone/>
              <a:defRPr>
                <a:solidFill>
                  <a:schemeClr val="dk1"/>
                </a:solidFill>
                <a:latin typeface="Bellota Text Light"/>
                <a:ea typeface="Bellota Text Light"/>
                <a:cs typeface="Bellota Text Light"/>
                <a:sym typeface="Bellota Text Light"/>
              </a:defRPr>
            </a:lvl3pPr>
            <a:lvl4pPr lvl="3" rtl="0" algn="r">
              <a:buNone/>
              <a:defRPr>
                <a:solidFill>
                  <a:schemeClr val="dk1"/>
                </a:solidFill>
                <a:latin typeface="Bellota Text Light"/>
                <a:ea typeface="Bellota Text Light"/>
                <a:cs typeface="Bellota Text Light"/>
                <a:sym typeface="Bellota Text Light"/>
              </a:defRPr>
            </a:lvl4pPr>
            <a:lvl5pPr lvl="4" rtl="0" algn="r">
              <a:buNone/>
              <a:defRPr>
                <a:solidFill>
                  <a:schemeClr val="dk1"/>
                </a:solidFill>
                <a:latin typeface="Bellota Text Light"/>
                <a:ea typeface="Bellota Text Light"/>
                <a:cs typeface="Bellota Text Light"/>
                <a:sym typeface="Bellota Text Light"/>
              </a:defRPr>
            </a:lvl5pPr>
            <a:lvl6pPr lvl="5" rtl="0" algn="r">
              <a:buNone/>
              <a:defRPr>
                <a:solidFill>
                  <a:schemeClr val="dk1"/>
                </a:solidFill>
                <a:latin typeface="Bellota Text Light"/>
                <a:ea typeface="Bellota Text Light"/>
                <a:cs typeface="Bellota Text Light"/>
                <a:sym typeface="Bellota Text Light"/>
              </a:defRPr>
            </a:lvl6pPr>
            <a:lvl7pPr lvl="6" rtl="0" algn="r">
              <a:buNone/>
              <a:defRPr>
                <a:solidFill>
                  <a:schemeClr val="dk1"/>
                </a:solidFill>
                <a:latin typeface="Bellota Text Light"/>
                <a:ea typeface="Bellota Text Light"/>
                <a:cs typeface="Bellota Text Light"/>
                <a:sym typeface="Bellota Text Light"/>
              </a:defRPr>
            </a:lvl7pPr>
            <a:lvl8pPr lvl="7" rtl="0" algn="r">
              <a:buNone/>
              <a:defRPr>
                <a:solidFill>
                  <a:schemeClr val="dk1"/>
                </a:solidFill>
                <a:latin typeface="Bellota Text Light"/>
                <a:ea typeface="Bellota Text Light"/>
                <a:cs typeface="Bellota Text Light"/>
                <a:sym typeface="Bellota Text Light"/>
              </a:defRPr>
            </a:lvl8pPr>
            <a:lvl9pPr lvl="8" rtl="0" algn="r">
              <a:buNone/>
              <a:defRPr>
                <a:solidFill>
                  <a:schemeClr val="dk1"/>
                </a:solidFill>
                <a:latin typeface="Bellota Text Light"/>
                <a:ea typeface="Bellota Text Light"/>
                <a:cs typeface="Bellota Text Light"/>
                <a:sym typeface="Bellota Text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BLANK_1_1_1_1_1_1_1_1_1">
    <p:bg>
      <p:bgPr>
        <a:solidFill>
          <a:schemeClr val="accent4"/>
        </a:solidFill>
      </p:bgPr>
    </p:bg>
    <p:spTree>
      <p:nvGrpSpPr>
        <p:cNvPr id="370" name="Shape 370"/>
        <p:cNvGrpSpPr/>
        <p:nvPr/>
      </p:nvGrpSpPr>
      <p:grpSpPr>
        <a:xfrm>
          <a:off x="0" y="0"/>
          <a:ext cx="0" cy="0"/>
          <a:chOff x="0" y="0"/>
          <a:chExt cx="0" cy="0"/>
        </a:xfrm>
      </p:grpSpPr>
      <p:pic>
        <p:nvPicPr>
          <p:cNvPr id="371" name="Google Shape;371;p29"/>
          <p:cNvPicPr preferRelativeResize="0"/>
          <p:nvPr/>
        </p:nvPicPr>
        <p:blipFill>
          <a:blip r:embed="rId2">
            <a:alphaModFix/>
          </a:blip>
          <a:stretch>
            <a:fillRect/>
          </a:stretch>
        </p:blipFill>
        <p:spPr>
          <a:xfrm>
            <a:off x="0" y="1339"/>
            <a:ext cx="9143998" cy="5140822"/>
          </a:xfrm>
          <a:prstGeom prst="rect">
            <a:avLst/>
          </a:prstGeom>
          <a:noFill/>
          <a:ln>
            <a:noFill/>
          </a:ln>
        </p:spPr>
      </p:pic>
      <p:sp>
        <p:nvSpPr>
          <p:cNvPr id="372" name="Google Shape;372;p29">
            <a:hlinkClick action="ppaction://hlinkshowjump?jump=nextslide"/>
          </p:cNvPr>
          <p:cNvSpPr/>
          <p:nvPr/>
        </p:nvSpPr>
        <p:spPr>
          <a:xfrm rot="5400000">
            <a:off x="8895325" y="2507850"/>
            <a:ext cx="147900" cy="1278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29">
            <a:hlinkClick action="ppaction://hlinkshowjump?jump=previousslide"/>
          </p:cNvPr>
          <p:cNvSpPr/>
          <p:nvPr/>
        </p:nvSpPr>
        <p:spPr>
          <a:xfrm rot="-5400000">
            <a:off x="100650" y="2507850"/>
            <a:ext cx="147900" cy="1278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4" name="Google Shape;374;p29"/>
          <p:cNvGrpSpPr/>
          <p:nvPr/>
        </p:nvGrpSpPr>
        <p:grpSpPr>
          <a:xfrm rot="10800000">
            <a:off x="358375" y="-1275"/>
            <a:ext cx="8432400" cy="5146800"/>
            <a:chOff x="358375" y="-1275"/>
            <a:chExt cx="8432400" cy="5146800"/>
          </a:xfrm>
        </p:grpSpPr>
        <p:cxnSp>
          <p:nvCxnSpPr>
            <p:cNvPr id="375" name="Google Shape;375;p29"/>
            <p:cNvCxnSpPr/>
            <p:nvPr/>
          </p:nvCxnSpPr>
          <p:spPr>
            <a:xfrm>
              <a:off x="8784000" y="-1275"/>
              <a:ext cx="0" cy="5145600"/>
            </a:xfrm>
            <a:prstGeom prst="straightConnector1">
              <a:avLst/>
            </a:prstGeom>
            <a:noFill/>
            <a:ln cap="flat" cmpd="sng" w="9525">
              <a:solidFill>
                <a:schemeClr val="dk1"/>
              </a:solidFill>
              <a:prstDash val="solid"/>
              <a:round/>
              <a:headEnd len="med" w="med" type="none"/>
              <a:tailEnd len="med" w="med" type="none"/>
            </a:ln>
          </p:spPr>
        </p:cxnSp>
        <p:cxnSp>
          <p:nvCxnSpPr>
            <p:cNvPr id="376" name="Google Shape;376;p29"/>
            <p:cNvCxnSpPr/>
            <p:nvPr/>
          </p:nvCxnSpPr>
          <p:spPr>
            <a:xfrm>
              <a:off x="358375" y="-1275"/>
              <a:ext cx="0" cy="5146800"/>
            </a:xfrm>
            <a:prstGeom prst="straightConnector1">
              <a:avLst/>
            </a:prstGeom>
            <a:noFill/>
            <a:ln cap="flat" cmpd="sng" w="9525">
              <a:solidFill>
                <a:schemeClr val="dk1"/>
              </a:solidFill>
              <a:prstDash val="solid"/>
              <a:round/>
              <a:headEnd len="med" w="med" type="none"/>
              <a:tailEnd len="med" w="med" type="none"/>
            </a:ln>
          </p:spPr>
        </p:cxnSp>
        <p:cxnSp>
          <p:nvCxnSpPr>
            <p:cNvPr id="377" name="Google Shape;377;p29"/>
            <p:cNvCxnSpPr/>
            <p:nvPr/>
          </p:nvCxnSpPr>
          <p:spPr>
            <a:xfrm>
              <a:off x="358375" y="408600"/>
              <a:ext cx="8432400" cy="0"/>
            </a:xfrm>
            <a:prstGeom prst="straightConnector1">
              <a:avLst/>
            </a:prstGeom>
            <a:noFill/>
            <a:ln cap="flat" cmpd="sng" w="9525">
              <a:solidFill>
                <a:schemeClr val="dk1"/>
              </a:solidFill>
              <a:prstDash val="solid"/>
              <a:round/>
              <a:headEnd len="med" w="med" type="none"/>
              <a:tailEnd len="med" w="med" type="none"/>
            </a:ln>
          </p:spPr>
        </p:cxnSp>
      </p:grpSp>
      <p:sp>
        <p:nvSpPr>
          <p:cNvPr id="378" name="Google Shape;378;p29">
            <a:hlinkClick action="ppaction://hlinkshowjump?jump=previousslide"/>
          </p:cNvPr>
          <p:cNvSpPr/>
          <p:nvPr/>
        </p:nvSpPr>
        <p:spPr>
          <a:xfrm>
            <a:off x="6700" y="1714500"/>
            <a:ext cx="354900" cy="174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29"/>
          <p:cNvSpPr txBox="1"/>
          <p:nvPr/>
        </p:nvSpPr>
        <p:spPr>
          <a:xfrm>
            <a:off x="7858793" y="4822656"/>
            <a:ext cx="690900" cy="2328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a:solidFill>
                  <a:schemeClr val="dk1"/>
                </a:solidFill>
                <a:latin typeface="Bellota Text Light"/>
                <a:ea typeface="Bellota Text Light"/>
                <a:cs typeface="Bellota Text Light"/>
                <a:sym typeface="Bellota Text Light"/>
              </a:rPr>
              <a:t>PAG</a:t>
            </a:r>
            <a:endParaRPr>
              <a:solidFill>
                <a:schemeClr val="dk1"/>
              </a:solidFill>
              <a:latin typeface="Bellota Text Light"/>
              <a:ea typeface="Bellota Text Light"/>
              <a:cs typeface="Bellota Text Light"/>
              <a:sym typeface="Bellota Text Light"/>
            </a:endParaRPr>
          </a:p>
        </p:txBody>
      </p:sp>
      <p:sp>
        <p:nvSpPr>
          <p:cNvPr id="380" name="Google Shape;380;p29"/>
          <p:cNvSpPr txBox="1"/>
          <p:nvPr>
            <p:ph idx="12" type="sldNum"/>
          </p:nvPr>
        </p:nvSpPr>
        <p:spPr>
          <a:xfrm>
            <a:off x="8251147" y="4819594"/>
            <a:ext cx="501900" cy="232800"/>
          </a:xfrm>
          <a:prstGeom prst="rect">
            <a:avLst/>
          </a:prstGeom>
          <a:noFill/>
          <a:ln>
            <a:noFill/>
          </a:ln>
        </p:spPr>
        <p:txBody>
          <a:bodyPr anchorCtr="0" anchor="ctr" bIns="91425" lIns="91425" spcFirstLastPara="1" rIns="91425" wrap="square" tIns="91425">
            <a:noAutofit/>
          </a:bodyPr>
          <a:lstStyle>
            <a:lvl1pPr lvl="0" rtl="0" algn="r">
              <a:buNone/>
              <a:defRPr>
                <a:solidFill>
                  <a:schemeClr val="dk1"/>
                </a:solidFill>
                <a:latin typeface="Bellota Text Light"/>
                <a:ea typeface="Bellota Text Light"/>
                <a:cs typeface="Bellota Text Light"/>
                <a:sym typeface="Bellota Text Light"/>
              </a:defRPr>
            </a:lvl1pPr>
            <a:lvl2pPr lvl="1" rtl="0" algn="r">
              <a:buNone/>
              <a:defRPr>
                <a:solidFill>
                  <a:schemeClr val="dk1"/>
                </a:solidFill>
                <a:latin typeface="Bellota Text Light"/>
                <a:ea typeface="Bellota Text Light"/>
                <a:cs typeface="Bellota Text Light"/>
                <a:sym typeface="Bellota Text Light"/>
              </a:defRPr>
            </a:lvl2pPr>
            <a:lvl3pPr lvl="2" rtl="0" algn="r">
              <a:buNone/>
              <a:defRPr>
                <a:solidFill>
                  <a:schemeClr val="dk1"/>
                </a:solidFill>
                <a:latin typeface="Bellota Text Light"/>
                <a:ea typeface="Bellota Text Light"/>
                <a:cs typeface="Bellota Text Light"/>
                <a:sym typeface="Bellota Text Light"/>
              </a:defRPr>
            </a:lvl3pPr>
            <a:lvl4pPr lvl="3" rtl="0" algn="r">
              <a:buNone/>
              <a:defRPr>
                <a:solidFill>
                  <a:schemeClr val="dk1"/>
                </a:solidFill>
                <a:latin typeface="Bellota Text Light"/>
                <a:ea typeface="Bellota Text Light"/>
                <a:cs typeface="Bellota Text Light"/>
                <a:sym typeface="Bellota Text Light"/>
              </a:defRPr>
            </a:lvl4pPr>
            <a:lvl5pPr lvl="4" rtl="0" algn="r">
              <a:buNone/>
              <a:defRPr>
                <a:solidFill>
                  <a:schemeClr val="dk1"/>
                </a:solidFill>
                <a:latin typeface="Bellota Text Light"/>
                <a:ea typeface="Bellota Text Light"/>
                <a:cs typeface="Bellota Text Light"/>
                <a:sym typeface="Bellota Text Light"/>
              </a:defRPr>
            </a:lvl5pPr>
            <a:lvl6pPr lvl="5" rtl="0" algn="r">
              <a:buNone/>
              <a:defRPr>
                <a:solidFill>
                  <a:schemeClr val="dk1"/>
                </a:solidFill>
                <a:latin typeface="Bellota Text Light"/>
                <a:ea typeface="Bellota Text Light"/>
                <a:cs typeface="Bellota Text Light"/>
                <a:sym typeface="Bellota Text Light"/>
              </a:defRPr>
            </a:lvl6pPr>
            <a:lvl7pPr lvl="6" rtl="0" algn="r">
              <a:buNone/>
              <a:defRPr>
                <a:solidFill>
                  <a:schemeClr val="dk1"/>
                </a:solidFill>
                <a:latin typeface="Bellota Text Light"/>
                <a:ea typeface="Bellota Text Light"/>
                <a:cs typeface="Bellota Text Light"/>
                <a:sym typeface="Bellota Text Light"/>
              </a:defRPr>
            </a:lvl7pPr>
            <a:lvl8pPr lvl="7" rtl="0" algn="r">
              <a:buNone/>
              <a:defRPr>
                <a:solidFill>
                  <a:schemeClr val="dk1"/>
                </a:solidFill>
                <a:latin typeface="Bellota Text Light"/>
                <a:ea typeface="Bellota Text Light"/>
                <a:cs typeface="Bellota Text Light"/>
                <a:sym typeface="Bellota Text Light"/>
              </a:defRPr>
            </a:lvl8pPr>
            <a:lvl9pPr lvl="8" rtl="0" algn="r">
              <a:buNone/>
              <a:defRPr>
                <a:solidFill>
                  <a:schemeClr val="dk1"/>
                </a:solidFill>
                <a:latin typeface="Bellota Text Light"/>
                <a:ea typeface="Bellota Text Light"/>
                <a:cs typeface="Bellota Text Light"/>
                <a:sym typeface="Bellota Text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3">
  <p:cSld name="BLANK_1_1_1_1_1_1_1_1_1_1">
    <p:bg>
      <p:bgPr>
        <a:solidFill>
          <a:schemeClr val="lt2"/>
        </a:solidFill>
      </p:bgPr>
    </p:bg>
    <p:spTree>
      <p:nvGrpSpPr>
        <p:cNvPr id="381" name="Shape 381"/>
        <p:cNvGrpSpPr/>
        <p:nvPr/>
      </p:nvGrpSpPr>
      <p:grpSpPr>
        <a:xfrm>
          <a:off x="0" y="0"/>
          <a:ext cx="0" cy="0"/>
          <a:chOff x="0" y="0"/>
          <a:chExt cx="0" cy="0"/>
        </a:xfrm>
      </p:grpSpPr>
      <p:pic>
        <p:nvPicPr>
          <p:cNvPr id="382" name="Google Shape;382;p30"/>
          <p:cNvPicPr preferRelativeResize="0"/>
          <p:nvPr/>
        </p:nvPicPr>
        <p:blipFill>
          <a:blip r:embed="rId2">
            <a:alphaModFix/>
          </a:blip>
          <a:stretch>
            <a:fillRect/>
          </a:stretch>
        </p:blipFill>
        <p:spPr>
          <a:xfrm>
            <a:off x="0" y="1339"/>
            <a:ext cx="9143998" cy="5140822"/>
          </a:xfrm>
          <a:prstGeom prst="rect">
            <a:avLst/>
          </a:prstGeom>
          <a:noFill/>
          <a:ln>
            <a:noFill/>
          </a:ln>
        </p:spPr>
      </p:pic>
      <p:grpSp>
        <p:nvGrpSpPr>
          <p:cNvPr id="383" name="Google Shape;383;p30"/>
          <p:cNvGrpSpPr/>
          <p:nvPr/>
        </p:nvGrpSpPr>
        <p:grpSpPr>
          <a:xfrm>
            <a:off x="353375" y="0"/>
            <a:ext cx="8437400" cy="5147100"/>
            <a:chOff x="353375" y="0"/>
            <a:chExt cx="8437400" cy="5147100"/>
          </a:xfrm>
        </p:grpSpPr>
        <p:grpSp>
          <p:nvGrpSpPr>
            <p:cNvPr id="384" name="Google Shape;384;p30"/>
            <p:cNvGrpSpPr/>
            <p:nvPr/>
          </p:nvGrpSpPr>
          <p:grpSpPr>
            <a:xfrm>
              <a:off x="358375" y="0"/>
              <a:ext cx="8432400" cy="5147100"/>
              <a:chOff x="358375" y="0"/>
              <a:chExt cx="8432400" cy="5147100"/>
            </a:xfrm>
          </p:grpSpPr>
          <p:cxnSp>
            <p:nvCxnSpPr>
              <p:cNvPr id="385" name="Google Shape;385;p30"/>
              <p:cNvCxnSpPr/>
              <p:nvPr/>
            </p:nvCxnSpPr>
            <p:spPr>
              <a:xfrm rot="10800000">
                <a:off x="358375" y="4734900"/>
                <a:ext cx="8432400" cy="0"/>
              </a:xfrm>
              <a:prstGeom prst="straightConnector1">
                <a:avLst/>
              </a:prstGeom>
              <a:noFill/>
              <a:ln cap="flat" cmpd="sng" w="9525">
                <a:solidFill>
                  <a:schemeClr val="dk1"/>
                </a:solidFill>
                <a:prstDash val="solid"/>
                <a:round/>
                <a:headEnd len="med" w="med" type="none"/>
                <a:tailEnd len="med" w="med" type="none"/>
              </a:ln>
            </p:spPr>
          </p:cxnSp>
          <p:cxnSp>
            <p:nvCxnSpPr>
              <p:cNvPr id="386" name="Google Shape;386;p30"/>
              <p:cNvCxnSpPr/>
              <p:nvPr/>
            </p:nvCxnSpPr>
            <p:spPr>
              <a:xfrm>
                <a:off x="4571975" y="4734900"/>
                <a:ext cx="0" cy="412200"/>
              </a:xfrm>
              <a:prstGeom prst="straightConnector1">
                <a:avLst/>
              </a:prstGeom>
              <a:noFill/>
              <a:ln cap="flat" cmpd="sng" w="9525">
                <a:solidFill>
                  <a:schemeClr val="dk1"/>
                </a:solidFill>
                <a:prstDash val="solid"/>
                <a:round/>
                <a:headEnd len="med" w="med" type="none"/>
                <a:tailEnd len="med" w="med" type="none"/>
              </a:ln>
            </p:spPr>
          </p:cxnSp>
          <p:cxnSp>
            <p:nvCxnSpPr>
              <p:cNvPr id="387" name="Google Shape;387;p30"/>
              <p:cNvCxnSpPr/>
              <p:nvPr/>
            </p:nvCxnSpPr>
            <p:spPr>
              <a:xfrm>
                <a:off x="358375" y="408600"/>
                <a:ext cx="8432400" cy="0"/>
              </a:xfrm>
              <a:prstGeom prst="straightConnector1">
                <a:avLst/>
              </a:prstGeom>
              <a:noFill/>
              <a:ln cap="flat" cmpd="sng" w="9525">
                <a:solidFill>
                  <a:schemeClr val="dk1"/>
                </a:solidFill>
                <a:prstDash val="solid"/>
                <a:round/>
                <a:headEnd len="med" w="med" type="none"/>
                <a:tailEnd len="med" w="med" type="none"/>
              </a:ln>
            </p:spPr>
          </p:cxnSp>
          <p:cxnSp>
            <p:nvCxnSpPr>
              <p:cNvPr id="388" name="Google Shape;388;p30"/>
              <p:cNvCxnSpPr/>
              <p:nvPr/>
            </p:nvCxnSpPr>
            <p:spPr>
              <a:xfrm>
                <a:off x="4571975" y="0"/>
                <a:ext cx="0" cy="412200"/>
              </a:xfrm>
              <a:prstGeom prst="straightConnector1">
                <a:avLst/>
              </a:prstGeom>
              <a:noFill/>
              <a:ln cap="flat" cmpd="sng" w="9525">
                <a:solidFill>
                  <a:schemeClr val="dk1"/>
                </a:solidFill>
                <a:prstDash val="solid"/>
                <a:round/>
                <a:headEnd len="med" w="med" type="none"/>
                <a:tailEnd len="med" w="med" type="none"/>
              </a:ln>
            </p:spPr>
          </p:cxnSp>
        </p:grpSp>
        <p:pic>
          <p:nvPicPr>
            <p:cNvPr id="389" name="Google Shape;389;p30"/>
            <p:cNvPicPr preferRelativeResize="0"/>
            <p:nvPr/>
          </p:nvPicPr>
          <p:blipFill rotWithShape="1">
            <a:blip r:embed="rId3">
              <a:alphaModFix/>
            </a:blip>
            <a:srcRect b="0" l="4705" r="52160" t="0"/>
            <a:stretch/>
          </p:blipFill>
          <p:spPr>
            <a:xfrm>
              <a:off x="353375" y="332723"/>
              <a:ext cx="8437250" cy="138800"/>
            </a:xfrm>
            <a:prstGeom prst="rect">
              <a:avLst/>
            </a:prstGeom>
            <a:noFill/>
            <a:ln>
              <a:noFill/>
            </a:ln>
          </p:spPr>
        </p:pic>
      </p:grpSp>
      <p:sp>
        <p:nvSpPr>
          <p:cNvPr id="390" name="Google Shape;390;p30">
            <a:hlinkClick action="ppaction://hlinkshowjump?jump=nextslide"/>
          </p:cNvPr>
          <p:cNvSpPr/>
          <p:nvPr/>
        </p:nvSpPr>
        <p:spPr>
          <a:xfrm rot="5400000">
            <a:off x="8895325" y="2507850"/>
            <a:ext cx="147900" cy="1278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30">
            <a:hlinkClick action="ppaction://hlinkshowjump?jump=previousslide"/>
          </p:cNvPr>
          <p:cNvSpPr/>
          <p:nvPr/>
        </p:nvSpPr>
        <p:spPr>
          <a:xfrm rot="-5400000">
            <a:off x="100650" y="2507850"/>
            <a:ext cx="147900" cy="1278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30">
            <a:hlinkClick action="ppaction://hlinkshowjump?jump=previousslide"/>
          </p:cNvPr>
          <p:cNvSpPr/>
          <p:nvPr/>
        </p:nvSpPr>
        <p:spPr>
          <a:xfrm>
            <a:off x="6700" y="1714500"/>
            <a:ext cx="354900" cy="174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30"/>
          <p:cNvSpPr txBox="1"/>
          <p:nvPr/>
        </p:nvSpPr>
        <p:spPr>
          <a:xfrm>
            <a:off x="7858793" y="4822656"/>
            <a:ext cx="690900" cy="2328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a:solidFill>
                  <a:schemeClr val="dk1"/>
                </a:solidFill>
                <a:latin typeface="Bellota Text Light"/>
                <a:ea typeface="Bellota Text Light"/>
                <a:cs typeface="Bellota Text Light"/>
                <a:sym typeface="Bellota Text Light"/>
              </a:rPr>
              <a:t>PAG</a:t>
            </a:r>
            <a:endParaRPr>
              <a:solidFill>
                <a:schemeClr val="dk1"/>
              </a:solidFill>
              <a:latin typeface="Bellota Text Light"/>
              <a:ea typeface="Bellota Text Light"/>
              <a:cs typeface="Bellota Text Light"/>
              <a:sym typeface="Bellota Text Light"/>
            </a:endParaRPr>
          </a:p>
        </p:txBody>
      </p:sp>
      <p:sp>
        <p:nvSpPr>
          <p:cNvPr id="394" name="Google Shape;394;p30"/>
          <p:cNvSpPr txBox="1"/>
          <p:nvPr>
            <p:ph idx="12" type="sldNum"/>
          </p:nvPr>
        </p:nvSpPr>
        <p:spPr>
          <a:xfrm>
            <a:off x="8251147" y="4819594"/>
            <a:ext cx="501900" cy="232800"/>
          </a:xfrm>
          <a:prstGeom prst="rect">
            <a:avLst/>
          </a:prstGeom>
          <a:noFill/>
          <a:ln>
            <a:noFill/>
          </a:ln>
        </p:spPr>
        <p:txBody>
          <a:bodyPr anchorCtr="0" anchor="ctr" bIns="91425" lIns="91425" spcFirstLastPara="1" rIns="91425" wrap="square" tIns="91425">
            <a:noAutofit/>
          </a:bodyPr>
          <a:lstStyle>
            <a:lvl1pPr lvl="0" rtl="0" algn="r">
              <a:buNone/>
              <a:defRPr>
                <a:solidFill>
                  <a:schemeClr val="dk1"/>
                </a:solidFill>
                <a:latin typeface="Bellota Text Light"/>
                <a:ea typeface="Bellota Text Light"/>
                <a:cs typeface="Bellota Text Light"/>
                <a:sym typeface="Bellota Text Light"/>
              </a:defRPr>
            </a:lvl1pPr>
            <a:lvl2pPr lvl="1" rtl="0" algn="r">
              <a:buNone/>
              <a:defRPr>
                <a:solidFill>
                  <a:schemeClr val="dk1"/>
                </a:solidFill>
                <a:latin typeface="Bellota Text Light"/>
                <a:ea typeface="Bellota Text Light"/>
                <a:cs typeface="Bellota Text Light"/>
                <a:sym typeface="Bellota Text Light"/>
              </a:defRPr>
            </a:lvl2pPr>
            <a:lvl3pPr lvl="2" rtl="0" algn="r">
              <a:buNone/>
              <a:defRPr>
                <a:solidFill>
                  <a:schemeClr val="dk1"/>
                </a:solidFill>
                <a:latin typeface="Bellota Text Light"/>
                <a:ea typeface="Bellota Text Light"/>
                <a:cs typeface="Bellota Text Light"/>
                <a:sym typeface="Bellota Text Light"/>
              </a:defRPr>
            </a:lvl3pPr>
            <a:lvl4pPr lvl="3" rtl="0" algn="r">
              <a:buNone/>
              <a:defRPr>
                <a:solidFill>
                  <a:schemeClr val="dk1"/>
                </a:solidFill>
                <a:latin typeface="Bellota Text Light"/>
                <a:ea typeface="Bellota Text Light"/>
                <a:cs typeface="Bellota Text Light"/>
                <a:sym typeface="Bellota Text Light"/>
              </a:defRPr>
            </a:lvl4pPr>
            <a:lvl5pPr lvl="4" rtl="0" algn="r">
              <a:buNone/>
              <a:defRPr>
                <a:solidFill>
                  <a:schemeClr val="dk1"/>
                </a:solidFill>
                <a:latin typeface="Bellota Text Light"/>
                <a:ea typeface="Bellota Text Light"/>
                <a:cs typeface="Bellota Text Light"/>
                <a:sym typeface="Bellota Text Light"/>
              </a:defRPr>
            </a:lvl5pPr>
            <a:lvl6pPr lvl="5" rtl="0" algn="r">
              <a:buNone/>
              <a:defRPr>
                <a:solidFill>
                  <a:schemeClr val="dk1"/>
                </a:solidFill>
                <a:latin typeface="Bellota Text Light"/>
                <a:ea typeface="Bellota Text Light"/>
                <a:cs typeface="Bellota Text Light"/>
                <a:sym typeface="Bellota Text Light"/>
              </a:defRPr>
            </a:lvl6pPr>
            <a:lvl7pPr lvl="6" rtl="0" algn="r">
              <a:buNone/>
              <a:defRPr>
                <a:solidFill>
                  <a:schemeClr val="dk1"/>
                </a:solidFill>
                <a:latin typeface="Bellota Text Light"/>
                <a:ea typeface="Bellota Text Light"/>
                <a:cs typeface="Bellota Text Light"/>
                <a:sym typeface="Bellota Text Light"/>
              </a:defRPr>
            </a:lvl7pPr>
            <a:lvl8pPr lvl="7" rtl="0" algn="r">
              <a:buNone/>
              <a:defRPr>
                <a:solidFill>
                  <a:schemeClr val="dk1"/>
                </a:solidFill>
                <a:latin typeface="Bellota Text Light"/>
                <a:ea typeface="Bellota Text Light"/>
                <a:cs typeface="Bellota Text Light"/>
                <a:sym typeface="Bellota Text Light"/>
              </a:defRPr>
            </a:lvl8pPr>
            <a:lvl9pPr lvl="8" rtl="0" algn="r">
              <a:buNone/>
              <a:defRPr>
                <a:solidFill>
                  <a:schemeClr val="dk1"/>
                </a:solidFill>
                <a:latin typeface="Bellota Text Light"/>
                <a:ea typeface="Bellota Text Light"/>
                <a:cs typeface="Bellota Text Light"/>
                <a:sym typeface="Bellota Text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accent1"/>
        </a:solidFill>
      </p:bgPr>
    </p:bg>
    <p:spTree>
      <p:nvGrpSpPr>
        <p:cNvPr id="34" name="Shape 34"/>
        <p:cNvGrpSpPr/>
        <p:nvPr/>
      </p:nvGrpSpPr>
      <p:grpSpPr>
        <a:xfrm>
          <a:off x="0" y="0"/>
          <a:ext cx="0" cy="0"/>
          <a:chOff x="0" y="0"/>
          <a:chExt cx="0" cy="0"/>
        </a:xfrm>
      </p:grpSpPr>
      <p:pic>
        <p:nvPicPr>
          <p:cNvPr id="35" name="Google Shape;35;p4"/>
          <p:cNvPicPr preferRelativeResize="0"/>
          <p:nvPr/>
        </p:nvPicPr>
        <p:blipFill>
          <a:blip r:embed="rId2">
            <a:alphaModFix/>
          </a:blip>
          <a:stretch>
            <a:fillRect/>
          </a:stretch>
        </p:blipFill>
        <p:spPr>
          <a:xfrm>
            <a:off x="0" y="1339"/>
            <a:ext cx="9143998" cy="5140822"/>
          </a:xfrm>
          <a:prstGeom prst="rect">
            <a:avLst/>
          </a:prstGeom>
          <a:noFill/>
          <a:ln>
            <a:noFill/>
          </a:ln>
        </p:spPr>
      </p:pic>
      <p:sp>
        <p:nvSpPr>
          <p:cNvPr id="36" name="Google Shape;36;p4"/>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7" name="Google Shape;37;p4"/>
          <p:cNvSpPr txBox="1"/>
          <p:nvPr>
            <p:ph idx="1" type="body"/>
          </p:nvPr>
        </p:nvSpPr>
        <p:spPr>
          <a:xfrm>
            <a:off x="720000" y="905675"/>
            <a:ext cx="7704000" cy="37023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chemeClr val="dk1"/>
              </a:buClr>
              <a:buSzPts val="1200"/>
              <a:buAutoNum type="arabicPeriod"/>
              <a:defRPr sz="1300">
                <a:solidFill>
                  <a:schemeClr val="dk1"/>
                </a:solidFill>
              </a:defRPr>
            </a:lvl1pPr>
            <a:lvl2pPr indent="-304800" lvl="1" marL="914400" rtl="0">
              <a:lnSpc>
                <a:spcPct val="115000"/>
              </a:lnSpc>
              <a:spcBef>
                <a:spcPts val="1600"/>
              </a:spcBef>
              <a:spcAft>
                <a:spcPts val="0"/>
              </a:spcAft>
              <a:buClr>
                <a:schemeClr val="dk1"/>
              </a:buClr>
              <a:buSzPts val="1200"/>
              <a:buFont typeface="Roboto Condensed Light"/>
              <a:buAutoNum type="alphaLcPeriod"/>
              <a:defRPr>
                <a:solidFill>
                  <a:schemeClr val="dk1"/>
                </a:solidFill>
              </a:defRPr>
            </a:lvl2pPr>
            <a:lvl3pPr indent="-304800" lvl="2" marL="1371600" rtl="0">
              <a:lnSpc>
                <a:spcPct val="115000"/>
              </a:lnSpc>
              <a:spcBef>
                <a:spcPts val="1600"/>
              </a:spcBef>
              <a:spcAft>
                <a:spcPts val="0"/>
              </a:spcAft>
              <a:buClr>
                <a:schemeClr val="dk1"/>
              </a:buClr>
              <a:buSzPts val="1200"/>
              <a:buFont typeface="Roboto Condensed Light"/>
              <a:buAutoNum type="romanLcPeriod"/>
              <a:defRPr>
                <a:solidFill>
                  <a:schemeClr val="dk1"/>
                </a:solidFill>
              </a:defRPr>
            </a:lvl3pPr>
            <a:lvl4pPr indent="-304800" lvl="3" marL="1828800" rtl="0">
              <a:lnSpc>
                <a:spcPct val="115000"/>
              </a:lnSpc>
              <a:spcBef>
                <a:spcPts val="1600"/>
              </a:spcBef>
              <a:spcAft>
                <a:spcPts val="0"/>
              </a:spcAft>
              <a:buClr>
                <a:schemeClr val="dk1"/>
              </a:buClr>
              <a:buSzPts val="1200"/>
              <a:buFont typeface="Roboto Condensed Light"/>
              <a:buAutoNum type="arabicPeriod"/>
              <a:defRPr>
                <a:solidFill>
                  <a:schemeClr val="dk1"/>
                </a:solidFill>
              </a:defRPr>
            </a:lvl4pPr>
            <a:lvl5pPr indent="-304800" lvl="4" marL="2286000" rtl="0">
              <a:lnSpc>
                <a:spcPct val="115000"/>
              </a:lnSpc>
              <a:spcBef>
                <a:spcPts val="1600"/>
              </a:spcBef>
              <a:spcAft>
                <a:spcPts val="0"/>
              </a:spcAft>
              <a:buClr>
                <a:schemeClr val="dk1"/>
              </a:buClr>
              <a:buSzPts val="1200"/>
              <a:buFont typeface="Roboto Condensed Light"/>
              <a:buAutoNum type="alphaLcPeriod"/>
              <a:defRPr>
                <a:solidFill>
                  <a:schemeClr val="dk1"/>
                </a:solidFill>
              </a:defRPr>
            </a:lvl5pPr>
            <a:lvl6pPr indent="-304800" lvl="5" marL="2743200" rtl="0">
              <a:lnSpc>
                <a:spcPct val="115000"/>
              </a:lnSpc>
              <a:spcBef>
                <a:spcPts val="1600"/>
              </a:spcBef>
              <a:spcAft>
                <a:spcPts val="0"/>
              </a:spcAft>
              <a:buClr>
                <a:schemeClr val="dk1"/>
              </a:buClr>
              <a:buSzPts val="1200"/>
              <a:buFont typeface="Roboto Condensed Light"/>
              <a:buAutoNum type="romanLcPeriod"/>
              <a:defRPr>
                <a:solidFill>
                  <a:schemeClr val="dk1"/>
                </a:solidFill>
              </a:defRPr>
            </a:lvl6pPr>
            <a:lvl7pPr indent="-304800" lvl="6" marL="3200400" rtl="0">
              <a:lnSpc>
                <a:spcPct val="115000"/>
              </a:lnSpc>
              <a:spcBef>
                <a:spcPts val="1600"/>
              </a:spcBef>
              <a:spcAft>
                <a:spcPts val="0"/>
              </a:spcAft>
              <a:buClr>
                <a:schemeClr val="dk1"/>
              </a:buClr>
              <a:buSzPts val="1200"/>
              <a:buFont typeface="Roboto Condensed Light"/>
              <a:buAutoNum type="arabicPeriod"/>
              <a:defRPr>
                <a:solidFill>
                  <a:schemeClr val="dk1"/>
                </a:solidFill>
              </a:defRPr>
            </a:lvl7pPr>
            <a:lvl8pPr indent="-304800" lvl="7" marL="3657600" rtl="0">
              <a:lnSpc>
                <a:spcPct val="115000"/>
              </a:lnSpc>
              <a:spcBef>
                <a:spcPts val="1600"/>
              </a:spcBef>
              <a:spcAft>
                <a:spcPts val="0"/>
              </a:spcAft>
              <a:buClr>
                <a:schemeClr val="dk1"/>
              </a:buClr>
              <a:buSzPts val="1200"/>
              <a:buFont typeface="Roboto Condensed Light"/>
              <a:buAutoNum type="alphaLcPeriod"/>
              <a:defRPr>
                <a:solidFill>
                  <a:schemeClr val="dk1"/>
                </a:solidFill>
              </a:defRPr>
            </a:lvl8pPr>
            <a:lvl9pPr indent="-304800" lvl="8" marL="4114800" rtl="0">
              <a:lnSpc>
                <a:spcPct val="115000"/>
              </a:lnSpc>
              <a:spcBef>
                <a:spcPts val="1600"/>
              </a:spcBef>
              <a:spcAft>
                <a:spcPts val="1600"/>
              </a:spcAft>
              <a:buClr>
                <a:schemeClr val="dk1"/>
              </a:buClr>
              <a:buSzPts val="1200"/>
              <a:buFont typeface="Roboto Condensed Light"/>
              <a:buAutoNum type="romanLcPeriod"/>
              <a:defRPr>
                <a:solidFill>
                  <a:schemeClr val="dk1"/>
                </a:solidFill>
              </a:defRPr>
            </a:lvl9pPr>
          </a:lstStyle>
          <a:p/>
        </p:txBody>
      </p:sp>
      <p:grpSp>
        <p:nvGrpSpPr>
          <p:cNvPr id="38" name="Google Shape;38;p4"/>
          <p:cNvGrpSpPr/>
          <p:nvPr/>
        </p:nvGrpSpPr>
        <p:grpSpPr>
          <a:xfrm>
            <a:off x="358375" y="-600"/>
            <a:ext cx="8425625" cy="5146500"/>
            <a:chOff x="358375" y="-600"/>
            <a:chExt cx="8425625" cy="5146500"/>
          </a:xfrm>
        </p:grpSpPr>
        <p:cxnSp>
          <p:nvCxnSpPr>
            <p:cNvPr id="39" name="Google Shape;39;p4"/>
            <p:cNvCxnSpPr/>
            <p:nvPr/>
          </p:nvCxnSpPr>
          <p:spPr>
            <a:xfrm>
              <a:off x="358375" y="-600"/>
              <a:ext cx="0" cy="5146500"/>
            </a:xfrm>
            <a:prstGeom prst="straightConnector1">
              <a:avLst/>
            </a:prstGeom>
            <a:noFill/>
            <a:ln cap="flat" cmpd="sng" w="9525">
              <a:solidFill>
                <a:schemeClr val="dk1"/>
              </a:solidFill>
              <a:prstDash val="solid"/>
              <a:round/>
              <a:headEnd len="med" w="med" type="none"/>
              <a:tailEnd len="med" w="med" type="none"/>
            </a:ln>
          </p:spPr>
        </p:cxnSp>
        <p:cxnSp>
          <p:nvCxnSpPr>
            <p:cNvPr id="40" name="Google Shape;40;p4"/>
            <p:cNvCxnSpPr/>
            <p:nvPr/>
          </p:nvCxnSpPr>
          <p:spPr>
            <a:xfrm>
              <a:off x="8784000" y="600"/>
              <a:ext cx="0" cy="5145300"/>
            </a:xfrm>
            <a:prstGeom prst="straightConnector1">
              <a:avLst/>
            </a:prstGeom>
            <a:noFill/>
            <a:ln cap="flat" cmpd="sng" w="9525">
              <a:solidFill>
                <a:schemeClr val="dk1"/>
              </a:solidFill>
              <a:prstDash val="solid"/>
              <a:round/>
              <a:headEnd len="med" w="med" type="none"/>
              <a:tailEnd len="med" w="med" type="none"/>
            </a:ln>
          </p:spPr>
        </p:cxnSp>
      </p:grpSp>
      <p:sp>
        <p:nvSpPr>
          <p:cNvPr id="41" name="Google Shape;41;p4">
            <a:hlinkClick action="ppaction://hlinkshowjump?jump=nextslide"/>
          </p:cNvPr>
          <p:cNvSpPr/>
          <p:nvPr/>
        </p:nvSpPr>
        <p:spPr>
          <a:xfrm rot="5400000">
            <a:off x="8895325" y="2507850"/>
            <a:ext cx="147900" cy="1278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4">
            <a:hlinkClick action="ppaction://hlinkshowjump?jump=previousslide"/>
          </p:cNvPr>
          <p:cNvSpPr/>
          <p:nvPr/>
        </p:nvSpPr>
        <p:spPr>
          <a:xfrm rot="-5400000">
            <a:off x="100650" y="2507850"/>
            <a:ext cx="147900" cy="1278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4">
            <a:hlinkClick action="ppaction://hlinkshowjump?jump=previousslide"/>
          </p:cNvPr>
          <p:cNvSpPr/>
          <p:nvPr/>
        </p:nvSpPr>
        <p:spPr>
          <a:xfrm>
            <a:off x="6700" y="1714500"/>
            <a:ext cx="354900" cy="174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txBox="1"/>
          <p:nvPr/>
        </p:nvSpPr>
        <p:spPr>
          <a:xfrm>
            <a:off x="7858793" y="4822656"/>
            <a:ext cx="690900" cy="2328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a:solidFill>
                  <a:schemeClr val="dk1"/>
                </a:solidFill>
                <a:latin typeface="Bellota Text Light"/>
                <a:ea typeface="Bellota Text Light"/>
                <a:cs typeface="Bellota Text Light"/>
                <a:sym typeface="Bellota Text Light"/>
              </a:rPr>
              <a:t>PAG</a:t>
            </a:r>
            <a:endParaRPr>
              <a:solidFill>
                <a:schemeClr val="dk1"/>
              </a:solidFill>
              <a:latin typeface="Bellota Text Light"/>
              <a:ea typeface="Bellota Text Light"/>
              <a:cs typeface="Bellota Text Light"/>
              <a:sym typeface="Bellota Text Light"/>
            </a:endParaRPr>
          </a:p>
        </p:txBody>
      </p:sp>
      <p:sp>
        <p:nvSpPr>
          <p:cNvPr id="45" name="Google Shape;45;p4"/>
          <p:cNvSpPr txBox="1"/>
          <p:nvPr>
            <p:ph idx="12" type="sldNum"/>
          </p:nvPr>
        </p:nvSpPr>
        <p:spPr>
          <a:xfrm>
            <a:off x="8251147" y="4819594"/>
            <a:ext cx="501900" cy="232800"/>
          </a:xfrm>
          <a:prstGeom prst="rect">
            <a:avLst/>
          </a:prstGeom>
          <a:noFill/>
          <a:ln>
            <a:noFill/>
          </a:ln>
        </p:spPr>
        <p:txBody>
          <a:bodyPr anchorCtr="0" anchor="ctr" bIns="91425" lIns="91425" spcFirstLastPara="1" rIns="91425" wrap="square" tIns="91425">
            <a:noAutofit/>
          </a:bodyPr>
          <a:lstStyle>
            <a:lvl1pPr lvl="0" rtl="0" algn="r">
              <a:buNone/>
              <a:defRPr>
                <a:solidFill>
                  <a:schemeClr val="dk1"/>
                </a:solidFill>
                <a:latin typeface="Bellota Text Light"/>
                <a:ea typeface="Bellota Text Light"/>
                <a:cs typeface="Bellota Text Light"/>
                <a:sym typeface="Bellota Text Light"/>
              </a:defRPr>
            </a:lvl1pPr>
            <a:lvl2pPr lvl="1" rtl="0" algn="r">
              <a:buNone/>
              <a:defRPr>
                <a:solidFill>
                  <a:schemeClr val="dk1"/>
                </a:solidFill>
                <a:latin typeface="Bellota Text Light"/>
                <a:ea typeface="Bellota Text Light"/>
                <a:cs typeface="Bellota Text Light"/>
                <a:sym typeface="Bellota Text Light"/>
              </a:defRPr>
            </a:lvl2pPr>
            <a:lvl3pPr lvl="2" rtl="0" algn="r">
              <a:buNone/>
              <a:defRPr>
                <a:solidFill>
                  <a:schemeClr val="dk1"/>
                </a:solidFill>
                <a:latin typeface="Bellota Text Light"/>
                <a:ea typeface="Bellota Text Light"/>
                <a:cs typeface="Bellota Text Light"/>
                <a:sym typeface="Bellota Text Light"/>
              </a:defRPr>
            </a:lvl3pPr>
            <a:lvl4pPr lvl="3" rtl="0" algn="r">
              <a:buNone/>
              <a:defRPr>
                <a:solidFill>
                  <a:schemeClr val="dk1"/>
                </a:solidFill>
                <a:latin typeface="Bellota Text Light"/>
                <a:ea typeface="Bellota Text Light"/>
                <a:cs typeface="Bellota Text Light"/>
                <a:sym typeface="Bellota Text Light"/>
              </a:defRPr>
            </a:lvl4pPr>
            <a:lvl5pPr lvl="4" rtl="0" algn="r">
              <a:buNone/>
              <a:defRPr>
                <a:solidFill>
                  <a:schemeClr val="dk1"/>
                </a:solidFill>
                <a:latin typeface="Bellota Text Light"/>
                <a:ea typeface="Bellota Text Light"/>
                <a:cs typeface="Bellota Text Light"/>
                <a:sym typeface="Bellota Text Light"/>
              </a:defRPr>
            </a:lvl5pPr>
            <a:lvl6pPr lvl="5" rtl="0" algn="r">
              <a:buNone/>
              <a:defRPr>
                <a:solidFill>
                  <a:schemeClr val="dk1"/>
                </a:solidFill>
                <a:latin typeface="Bellota Text Light"/>
                <a:ea typeface="Bellota Text Light"/>
                <a:cs typeface="Bellota Text Light"/>
                <a:sym typeface="Bellota Text Light"/>
              </a:defRPr>
            </a:lvl6pPr>
            <a:lvl7pPr lvl="6" rtl="0" algn="r">
              <a:buNone/>
              <a:defRPr>
                <a:solidFill>
                  <a:schemeClr val="dk1"/>
                </a:solidFill>
                <a:latin typeface="Bellota Text Light"/>
                <a:ea typeface="Bellota Text Light"/>
                <a:cs typeface="Bellota Text Light"/>
                <a:sym typeface="Bellota Text Light"/>
              </a:defRPr>
            </a:lvl7pPr>
            <a:lvl8pPr lvl="7" rtl="0" algn="r">
              <a:buNone/>
              <a:defRPr>
                <a:solidFill>
                  <a:schemeClr val="dk1"/>
                </a:solidFill>
                <a:latin typeface="Bellota Text Light"/>
                <a:ea typeface="Bellota Text Light"/>
                <a:cs typeface="Bellota Text Light"/>
                <a:sym typeface="Bellota Text Light"/>
              </a:defRPr>
            </a:lvl8pPr>
            <a:lvl9pPr lvl="8" rtl="0" algn="r">
              <a:buNone/>
              <a:defRPr>
                <a:solidFill>
                  <a:schemeClr val="dk1"/>
                </a:solidFill>
                <a:latin typeface="Bellota Text Light"/>
                <a:ea typeface="Bellota Text Light"/>
                <a:cs typeface="Bellota Text Light"/>
                <a:sym typeface="Bellota Text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lt2"/>
        </a:solidFill>
      </p:bgPr>
    </p:bg>
    <p:spTree>
      <p:nvGrpSpPr>
        <p:cNvPr id="46" name="Shape 46"/>
        <p:cNvGrpSpPr/>
        <p:nvPr/>
      </p:nvGrpSpPr>
      <p:grpSpPr>
        <a:xfrm>
          <a:off x="0" y="0"/>
          <a:ext cx="0" cy="0"/>
          <a:chOff x="0" y="0"/>
          <a:chExt cx="0" cy="0"/>
        </a:xfrm>
      </p:grpSpPr>
      <p:pic>
        <p:nvPicPr>
          <p:cNvPr id="47" name="Google Shape;47;p5"/>
          <p:cNvPicPr preferRelativeResize="0"/>
          <p:nvPr/>
        </p:nvPicPr>
        <p:blipFill>
          <a:blip r:embed="rId2">
            <a:alphaModFix/>
          </a:blip>
          <a:stretch>
            <a:fillRect/>
          </a:stretch>
        </p:blipFill>
        <p:spPr>
          <a:xfrm>
            <a:off x="0" y="1339"/>
            <a:ext cx="9143998" cy="5140822"/>
          </a:xfrm>
          <a:prstGeom prst="rect">
            <a:avLst/>
          </a:prstGeom>
          <a:noFill/>
          <a:ln>
            <a:noFill/>
          </a:ln>
        </p:spPr>
      </p:pic>
      <p:sp>
        <p:nvSpPr>
          <p:cNvPr id="48" name="Google Shape;48;p5"/>
          <p:cNvSpPr txBox="1"/>
          <p:nvPr>
            <p:ph idx="1" type="subTitle"/>
          </p:nvPr>
        </p:nvSpPr>
        <p:spPr>
          <a:xfrm>
            <a:off x="1131000" y="2096951"/>
            <a:ext cx="2907600" cy="713400"/>
          </a:xfrm>
          <a:prstGeom prst="rect">
            <a:avLst/>
          </a:prstGeom>
        </p:spPr>
        <p:txBody>
          <a:bodyPr anchorCtr="0" anchor="t" bIns="91425" lIns="91425" spcFirstLastPara="1" rIns="91425" wrap="square" tIns="91425">
            <a:noAutofit/>
          </a:bodyPr>
          <a:lstStyle>
            <a:lvl1pPr lvl="0" algn="r">
              <a:lnSpc>
                <a:spcPct val="100000"/>
              </a:lnSpc>
              <a:spcBef>
                <a:spcPts val="0"/>
              </a:spcBef>
              <a:spcAft>
                <a:spcPts val="0"/>
              </a:spcAft>
              <a:buSzPts val="2500"/>
              <a:buFont typeface="Bebas Neue"/>
              <a:buNone/>
              <a:defRPr sz="2100">
                <a:latin typeface="Viaoda Libre"/>
                <a:ea typeface="Viaoda Libre"/>
                <a:cs typeface="Viaoda Libre"/>
                <a:sym typeface="Viaoda Libre"/>
              </a:defRPr>
            </a:lvl1pPr>
            <a:lvl2pPr lvl="1" algn="ctr">
              <a:lnSpc>
                <a:spcPct val="100000"/>
              </a:lnSpc>
              <a:spcBef>
                <a:spcPts val="1600"/>
              </a:spcBef>
              <a:spcAft>
                <a:spcPts val="0"/>
              </a:spcAft>
              <a:buSzPts val="2500"/>
              <a:buFont typeface="Bebas Neue"/>
              <a:buNone/>
              <a:defRPr sz="2500">
                <a:latin typeface="Bebas Neue"/>
                <a:ea typeface="Bebas Neue"/>
                <a:cs typeface="Bebas Neue"/>
                <a:sym typeface="Bebas Neue"/>
              </a:defRPr>
            </a:lvl2pPr>
            <a:lvl3pPr lvl="2" algn="ctr">
              <a:lnSpc>
                <a:spcPct val="100000"/>
              </a:lnSpc>
              <a:spcBef>
                <a:spcPts val="1600"/>
              </a:spcBef>
              <a:spcAft>
                <a:spcPts val="0"/>
              </a:spcAft>
              <a:buSzPts val="2500"/>
              <a:buFont typeface="Bebas Neue"/>
              <a:buNone/>
              <a:defRPr sz="2500">
                <a:latin typeface="Bebas Neue"/>
                <a:ea typeface="Bebas Neue"/>
                <a:cs typeface="Bebas Neue"/>
                <a:sym typeface="Bebas Neue"/>
              </a:defRPr>
            </a:lvl3pPr>
            <a:lvl4pPr lvl="3" algn="ctr">
              <a:lnSpc>
                <a:spcPct val="100000"/>
              </a:lnSpc>
              <a:spcBef>
                <a:spcPts val="1600"/>
              </a:spcBef>
              <a:spcAft>
                <a:spcPts val="0"/>
              </a:spcAft>
              <a:buSzPts val="2500"/>
              <a:buFont typeface="Bebas Neue"/>
              <a:buNone/>
              <a:defRPr sz="2500">
                <a:latin typeface="Bebas Neue"/>
                <a:ea typeface="Bebas Neue"/>
                <a:cs typeface="Bebas Neue"/>
                <a:sym typeface="Bebas Neue"/>
              </a:defRPr>
            </a:lvl4pPr>
            <a:lvl5pPr lvl="4" algn="ctr">
              <a:lnSpc>
                <a:spcPct val="100000"/>
              </a:lnSpc>
              <a:spcBef>
                <a:spcPts val="1600"/>
              </a:spcBef>
              <a:spcAft>
                <a:spcPts val="0"/>
              </a:spcAft>
              <a:buSzPts val="2500"/>
              <a:buFont typeface="Bebas Neue"/>
              <a:buNone/>
              <a:defRPr sz="2500">
                <a:latin typeface="Bebas Neue"/>
                <a:ea typeface="Bebas Neue"/>
                <a:cs typeface="Bebas Neue"/>
                <a:sym typeface="Bebas Neue"/>
              </a:defRPr>
            </a:lvl5pPr>
            <a:lvl6pPr lvl="5" algn="ctr">
              <a:lnSpc>
                <a:spcPct val="100000"/>
              </a:lnSpc>
              <a:spcBef>
                <a:spcPts val="1600"/>
              </a:spcBef>
              <a:spcAft>
                <a:spcPts val="0"/>
              </a:spcAft>
              <a:buSzPts val="2500"/>
              <a:buFont typeface="Bebas Neue"/>
              <a:buNone/>
              <a:defRPr sz="2500">
                <a:latin typeface="Bebas Neue"/>
                <a:ea typeface="Bebas Neue"/>
                <a:cs typeface="Bebas Neue"/>
                <a:sym typeface="Bebas Neue"/>
              </a:defRPr>
            </a:lvl6pPr>
            <a:lvl7pPr lvl="6" algn="ctr">
              <a:lnSpc>
                <a:spcPct val="100000"/>
              </a:lnSpc>
              <a:spcBef>
                <a:spcPts val="1600"/>
              </a:spcBef>
              <a:spcAft>
                <a:spcPts val="0"/>
              </a:spcAft>
              <a:buSzPts val="2500"/>
              <a:buFont typeface="Bebas Neue"/>
              <a:buNone/>
              <a:defRPr sz="2500">
                <a:latin typeface="Bebas Neue"/>
                <a:ea typeface="Bebas Neue"/>
                <a:cs typeface="Bebas Neue"/>
                <a:sym typeface="Bebas Neue"/>
              </a:defRPr>
            </a:lvl7pPr>
            <a:lvl8pPr lvl="7" algn="ctr">
              <a:lnSpc>
                <a:spcPct val="100000"/>
              </a:lnSpc>
              <a:spcBef>
                <a:spcPts val="1600"/>
              </a:spcBef>
              <a:spcAft>
                <a:spcPts val="0"/>
              </a:spcAft>
              <a:buSzPts val="2500"/>
              <a:buFont typeface="Bebas Neue"/>
              <a:buNone/>
              <a:defRPr sz="2500">
                <a:latin typeface="Bebas Neue"/>
                <a:ea typeface="Bebas Neue"/>
                <a:cs typeface="Bebas Neue"/>
                <a:sym typeface="Bebas Neue"/>
              </a:defRPr>
            </a:lvl8pPr>
            <a:lvl9pPr lvl="8" algn="ctr">
              <a:lnSpc>
                <a:spcPct val="100000"/>
              </a:lnSpc>
              <a:spcBef>
                <a:spcPts val="1600"/>
              </a:spcBef>
              <a:spcAft>
                <a:spcPts val="1600"/>
              </a:spcAft>
              <a:buSzPts val="2500"/>
              <a:buFont typeface="Bebas Neue"/>
              <a:buNone/>
              <a:defRPr sz="2500">
                <a:latin typeface="Bebas Neue"/>
                <a:ea typeface="Bebas Neue"/>
                <a:cs typeface="Bebas Neue"/>
                <a:sym typeface="Bebas Neue"/>
              </a:defRPr>
            </a:lvl9pPr>
          </a:lstStyle>
          <a:p/>
        </p:txBody>
      </p:sp>
      <p:sp>
        <p:nvSpPr>
          <p:cNvPr id="49" name="Google Shape;49;p5"/>
          <p:cNvSpPr txBox="1"/>
          <p:nvPr>
            <p:ph idx="2" type="subTitle"/>
          </p:nvPr>
        </p:nvSpPr>
        <p:spPr>
          <a:xfrm>
            <a:off x="5105400" y="2103426"/>
            <a:ext cx="2907600" cy="713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500"/>
              <a:buFont typeface="Bebas Neue"/>
              <a:buNone/>
              <a:defRPr sz="2100">
                <a:latin typeface="Viaoda Libre"/>
                <a:ea typeface="Viaoda Libre"/>
                <a:cs typeface="Viaoda Libre"/>
                <a:sym typeface="Viaoda Libre"/>
              </a:defRPr>
            </a:lvl1pPr>
            <a:lvl2pPr lvl="1" rtl="0" algn="ctr">
              <a:lnSpc>
                <a:spcPct val="100000"/>
              </a:lnSpc>
              <a:spcBef>
                <a:spcPts val="1600"/>
              </a:spcBef>
              <a:spcAft>
                <a:spcPts val="0"/>
              </a:spcAft>
              <a:buSzPts val="2500"/>
              <a:buFont typeface="Bebas Neue"/>
              <a:buNone/>
              <a:defRPr sz="2500">
                <a:latin typeface="Bebas Neue"/>
                <a:ea typeface="Bebas Neue"/>
                <a:cs typeface="Bebas Neue"/>
                <a:sym typeface="Bebas Neue"/>
              </a:defRPr>
            </a:lvl2pPr>
            <a:lvl3pPr lvl="2" rtl="0" algn="ctr">
              <a:lnSpc>
                <a:spcPct val="100000"/>
              </a:lnSpc>
              <a:spcBef>
                <a:spcPts val="1600"/>
              </a:spcBef>
              <a:spcAft>
                <a:spcPts val="0"/>
              </a:spcAft>
              <a:buSzPts val="2500"/>
              <a:buFont typeface="Bebas Neue"/>
              <a:buNone/>
              <a:defRPr sz="2500">
                <a:latin typeface="Bebas Neue"/>
                <a:ea typeface="Bebas Neue"/>
                <a:cs typeface="Bebas Neue"/>
                <a:sym typeface="Bebas Neue"/>
              </a:defRPr>
            </a:lvl3pPr>
            <a:lvl4pPr lvl="3" rtl="0" algn="ctr">
              <a:lnSpc>
                <a:spcPct val="100000"/>
              </a:lnSpc>
              <a:spcBef>
                <a:spcPts val="1600"/>
              </a:spcBef>
              <a:spcAft>
                <a:spcPts val="0"/>
              </a:spcAft>
              <a:buSzPts val="2500"/>
              <a:buFont typeface="Bebas Neue"/>
              <a:buNone/>
              <a:defRPr sz="2500">
                <a:latin typeface="Bebas Neue"/>
                <a:ea typeface="Bebas Neue"/>
                <a:cs typeface="Bebas Neue"/>
                <a:sym typeface="Bebas Neue"/>
              </a:defRPr>
            </a:lvl4pPr>
            <a:lvl5pPr lvl="4" rtl="0" algn="ctr">
              <a:lnSpc>
                <a:spcPct val="100000"/>
              </a:lnSpc>
              <a:spcBef>
                <a:spcPts val="1600"/>
              </a:spcBef>
              <a:spcAft>
                <a:spcPts val="0"/>
              </a:spcAft>
              <a:buSzPts val="2500"/>
              <a:buFont typeface="Bebas Neue"/>
              <a:buNone/>
              <a:defRPr sz="2500">
                <a:latin typeface="Bebas Neue"/>
                <a:ea typeface="Bebas Neue"/>
                <a:cs typeface="Bebas Neue"/>
                <a:sym typeface="Bebas Neue"/>
              </a:defRPr>
            </a:lvl5pPr>
            <a:lvl6pPr lvl="5" rtl="0" algn="ctr">
              <a:lnSpc>
                <a:spcPct val="100000"/>
              </a:lnSpc>
              <a:spcBef>
                <a:spcPts val="1600"/>
              </a:spcBef>
              <a:spcAft>
                <a:spcPts val="0"/>
              </a:spcAft>
              <a:buSzPts val="2500"/>
              <a:buFont typeface="Bebas Neue"/>
              <a:buNone/>
              <a:defRPr sz="2500">
                <a:latin typeface="Bebas Neue"/>
                <a:ea typeface="Bebas Neue"/>
                <a:cs typeface="Bebas Neue"/>
                <a:sym typeface="Bebas Neue"/>
              </a:defRPr>
            </a:lvl6pPr>
            <a:lvl7pPr lvl="6" rtl="0" algn="ctr">
              <a:lnSpc>
                <a:spcPct val="100000"/>
              </a:lnSpc>
              <a:spcBef>
                <a:spcPts val="1600"/>
              </a:spcBef>
              <a:spcAft>
                <a:spcPts val="0"/>
              </a:spcAft>
              <a:buSzPts val="2500"/>
              <a:buFont typeface="Bebas Neue"/>
              <a:buNone/>
              <a:defRPr sz="2500">
                <a:latin typeface="Bebas Neue"/>
                <a:ea typeface="Bebas Neue"/>
                <a:cs typeface="Bebas Neue"/>
                <a:sym typeface="Bebas Neue"/>
              </a:defRPr>
            </a:lvl7pPr>
            <a:lvl8pPr lvl="7" rtl="0" algn="ctr">
              <a:lnSpc>
                <a:spcPct val="100000"/>
              </a:lnSpc>
              <a:spcBef>
                <a:spcPts val="1600"/>
              </a:spcBef>
              <a:spcAft>
                <a:spcPts val="0"/>
              </a:spcAft>
              <a:buSzPts val="2500"/>
              <a:buFont typeface="Bebas Neue"/>
              <a:buNone/>
              <a:defRPr sz="2500">
                <a:latin typeface="Bebas Neue"/>
                <a:ea typeface="Bebas Neue"/>
                <a:cs typeface="Bebas Neue"/>
                <a:sym typeface="Bebas Neue"/>
              </a:defRPr>
            </a:lvl8pPr>
            <a:lvl9pPr lvl="8" rtl="0" algn="ctr">
              <a:lnSpc>
                <a:spcPct val="100000"/>
              </a:lnSpc>
              <a:spcBef>
                <a:spcPts val="1600"/>
              </a:spcBef>
              <a:spcAft>
                <a:spcPts val="1600"/>
              </a:spcAft>
              <a:buSzPts val="2500"/>
              <a:buFont typeface="Bebas Neue"/>
              <a:buNone/>
              <a:defRPr sz="2500">
                <a:latin typeface="Bebas Neue"/>
                <a:ea typeface="Bebas Neue"/>
                <a:cs typeface="Bebas Neue"/>
                <a:sym typeface="Bebas Neue"/>
              </a:defRPr>
            </a:lvl9pPr>
          </a:lstStyle>
          <a:p/>
        </p:txBody>
      </p:sp>
      <p:sp>
        <p:nvSpPr>
          <p:cNvPr id="50" name="Google Shape;50;p5"/>
          <p:cNvSpPr txBox="1"/>
          <p:nvPr>
            <p:ph idx="3" type="subTitle"/>
          </p:nvPr>
        </p:nvSpPr>
        <p:spPr>
          <a:xfrm>
            <a:off x="720000" y="2414700"/>
            <a:ext cx="3318600" cy="12081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600"/>
              <a:buNone/>
              <a:defRPr/>
            </a:lvl1pPr>
            <a:lvl2pPr lvl="1" rtl="0" algn="ctr">
              <a:lnSpc>
                <a:spcPct val="100000"/>
              </a:lnSpc>
              <a:spcBef>
                <a:spcPts val="1600"/>
              </a:spcBef>
              <a:spcAft>
                <a:spcPts val="0"/>
              </a:spcAft>
              <a:buSzPts val="1600"/>
              <a:buNone/>
              <a:defRPr/>
            </a:lvl2pPr>
            <a:lvl3pPr lvl="2" rtl="0" algn="ctr">
              <a:lnSpc>
                <a:spcPct val="100000"/>
              </a:lnSpc>
              <a:spcBef>
                <a:spcPts val="1600"/>
              </a:spcBef>
              <a:spcAft>
                <a:spcPts val="0"/>
              </a:spcAft>
              <a:buSzPts val="1600"/>
              <a:buNone/>
              <a:defRPr/>
            </a:lvl3pPr>
            <a:lvl4pPr lvl="3" rtl="0" algn="ctr">
              <a:lnSpc>
                <a:spcPct val="100000"/>
              </a:lnSpc>
              <a:spcBef>
                <a:spcPts val="1600"/>
              </a:spcBef>
              <a:spcAft>
                <a:spcPts val="0"/>
              </a:spcAft>
              <a:buSzPts val="1600"/>
              <a:buNone/>
              <a:defRPr/>
            </a:lvl4pPr>
            <a:lvl5pPr lvl="4" rtl="0" algn="ctr">
              <a:lnSpc>
                <a:spcPct val="100000"/>
              </a:lnSpc>
              <a:spcBef>
                <a:spcPts val="1600"/>
              </a:spcBef>
              <a:spcAft>
                <a:spcPts val="0"/>
              </a:spcAft>
              <a:buSzPts val="1600"/>
              <a:buNone/>
              <a:defRPr/>
            </a:lvl5pPr>
            <a:lvl6pPr lvl="5" rtl="0" algn="ctr">
              <a:lnSpc>
                <a:spcPct val="100000"/>
              </a:lnSpc>
              <a:spcBef>
                <a:spcPts val="1600"/>
              </a:spcBef>
              <a:spcAft>
                <a:spcPts val="0"/>
              </a:spcAft>
              <a:buSzPts val="1600"/>
              <a:buNone/>
              <a:defRPr/>
            </a:lvl6pPr>
            <a:lvl7pPr lvl="6" rtl="0" algn="ctr">
              <a:lnSpc>
                <a:spcPct val="100000"/>
              </a:lnSpc>
              <a:spcBef>
                <a:spcPts val="1600"/>
              </a:spcBef>
              <a:spcAft>
                <a:spcPts val="0"/>
              </a:spcAft>
              <a:buSzPts val="1600"/>
              <a:buNone/>
              <a:defRPr/>
            </a:lvl7pPr>
            <a:lvl8pPr lvl="7" rtl="0" algn="ctr">
              <a:lnSpc>
                <a:spcPct val="100000"/>
              </a:lnSpc>
              <a:spcBef>
                <a:spcPts val="1600"/>
              </a:spcBef>
              <a:spcAft>
                <a:spcPts val="0"/>
              </a:spcAft>
              <a:buSzPts val="1600"/>
              <a:buNone/>
              <a:defRPr/>
            </a:lvl8pPr>
            <a:lvl9pPr lvl="8" rtl="0" algn="ctr">
              <a:lnSpc>
                <a:spcPct val="100000"/>
              </a:lnSpc>
              <a:spcBef>
                <a:spcPts val="1600"/>
              </a:spcBef>
              <a:spcAft>
                <a:spcPts val="1600"/>
              </a:spcAft>
              <a:buSzPts val="1600"/>
              <a:buNone/>
              <a:defRPr/>
            </a:lvl9pPr>
          </a:lstStyle>
          <a:p/>
        </p:txBody>
      </p:sp>
      <p:sp>
        <p:nvSpPr>
          <p:cNvPr id="51" name="Google Shape;51;p5"/>
          <p:cNvSpPr txBox="1"/>
          <p:nvPr>
            <p:ph idx="4" type="subTitle"/>
          </p:nvPr>
        </p:nvSpPr>
        <p:spPr>
          <a:xfrm>
            <a:off x="5105400" y="2421175"/>
            <a:ext cx="3318600" cy="1208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a:lvl1pPr>
            <a:lvl2pPr lvl="1" rtl="0" algn="ctr">
              <a:lnSpc>
                <a:spcPct val="100000"/>
              </a:lnSpc>
              <a:spcBef>
                <a:spcPts val="1600"/>
              </a:spcBef>
              <a:spcAft>
                <a:spcPts val="0"/>
              </a:spcAft>
              <a:buSzPts val="1600"/>
              <a:buNone/>
              <a:defRPr/>
            </a:lvl2pPr>
            <a:lvl3pPr lvl="2" rtl="0" algn="ctr">
              <a:lnSpc>
                <a:spcPct val="100000"/>
              </a:lnSpc>
              <a:spcBef>
                <a:spcPts val="1600"/>
              </a:spcBef>
              <a:spcAft>
                <a:spcPts val="0"/>
              </a:spcAft>
              <a:buSzPts val="1600"/>
              <a:buNone/>
              <a:defRPr/>
            </a:lvl3pPr>
            <a:lvl4pPr lvl="3" rtl="0" algn="ctr">
              <a:lnSpc>
                <a:spcPct val="100000"/>
              </a:lnSpc>
              <a:spcBef>
                <a:spcPts val="1600"/>
              </a:spcBef>
              <a:spcAft>
                <a:spcPts val="0"/>
              </a:spcAft>
              <a:buSzPts val="1600"/>
              <a:buNone/>
              <a:defRPr/>
            </a:lvl4pPr>
            <a:lvl5pPr lvl="4" rtl="0" algn="ctr">
              <a:lnSpc>
                <a:spcPct val="100000"/>
              </a:lnSpc>
              <a:spcBef>
                <a:spcPts val="1600"/>
              </a:spcBef>
              <a:spcAft>
                <a:spcPts val="0"/>
              </a:spcAft>
              <a:buSzPts val="1600"/>
              <a:buNone/>
              <a:defRPr/>
            </a:lvl5pPr>
            <a:lvl6pPr lvl="5" rtl="0" algn="ctr">
              <a:lnSpc>
                <a:spcPct val="100000"/>
              </a:lnSpc>
              <a:spcBef>
                <a:spcPts val="1600"/>
              </a:spcBef>
              <a:spcAft>
                <a:spcPts val="0"/>
              </a:spcAft>
              <a:buSzPts val="1600"/>
              <a:buNone/>
              <a:defRPr/>
            </a:lvl6pPr>
            <a:lvl7pPr lvl="6" rtl="0" algn="ctr">
              <a:lnSpc>
                <a:spcPct val="100000"/>
              </a:lnSpc>
              <a:spcBef>
                <a:spcPts val="1600"/>
              </a:spcBef>
              <a:spcAft>
                <a:spcPts val="0"/>
              </a:spcAft>
              <a:buSzPts val="1600"/>
              <a:buNone/>
              <a:defRPr/>
            </a:lvl7pPr>
            <a:lvl8pPr lvl="7" rtl="0" algn="ctr">
              <a:lnSpc>
                <a:spcPct val="100000"/>
              </a:lnSpc>
              <a:spcBef>
                <a:spcPts val="1600"/>
              </a:spcBef>
              <a:spcAft>
                <a:spcPts val="0"/>
              </a:spcAft>
              <a:buSzPts val="1600"/>
              <a:buNone/>
              <a:defRPr/>
            </a:lvl8pPr>
            <a:lvl9pPr lvl="8" rtl="0" algn="ctr">
              <a:lnSpc>
                <a:spcPct val="100000"/>
              </a:lnSpc>
              <a:spcBef>
                <a:spcPts val="1600"/>
              </a:spcBef>
              <a:spcAft>
                <a:spcPts val="1600"/>
              </a:spcAft>
              <a:buSzPts val="1600"/>
              <a:buNone/>
              <a:defRPr/>
            </a:lvl9pPr>
          </a:lstStyle>
          <a:p/>
        </p:txBody>
      </p:sp>
      <p:sp>
        <p:nvSpPr>
          <p:cNvPr id="52" name="Google Shape;52;p5"/>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53" name="Google Shape;53;p5">
            <a:hlinkClick action="ppaction://hlinkshowjump?jump=nextslide"/>
          </p:cNvPr>
          <p:cNvSpPr/>
          <p:nvPr/>
        </p:nvSpPr>
        <p:spPr>
          <a:xfrm rot="5400000">
            <a:off x="8895325" y="2507850"/>
            <a:ext cx="147900" cy="1278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5">
            <a:hlinkClick action="ppaction://hlinkshowjump?jump=previousslide"/>
          </p:cNvPr>
          <p:cNvSpPr/>
          <p:nvPr/>
        </p:nvSpPr>
        <p:spPr>
          <a:xfrm rot="-5400000">
            <a:off x="100650" y="2507850"/>
            <a:ext cx="147900" cy="1278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5" name="Google Shape;55;p5"/>
          <p:cNvGrpSpPr/>
          <p:nvPr/>
        </p:nvGrpSpPr>
        <p:grpSpPr>
          <a:xfrm>
            <a:off x="358375" y="-600"/>
            <a:ext cx="8425625" cy="5146500"/>
            <a:chOff x="358375" y="-600"/>
            <a:chExt cx="8425625" cy="5146500"/>
          </a:xfrm>
        </p:grpSpPr>
        <p:cxnSp>
          <p:nvCxnSpPr>
            <p:cNvPr id="56" name="Google Shape;56;p5"/>
            <p:cNvCxnSpPr/>
            <p:nvPr/>
          </p:nvCxnSpPr>
          <p:spPr>
            <a:xfrm>
              <a:off x="358375" y="-600"/>
              <a:ext cx="0" cy="5146500"/>
            </a:xfrm>
            <a:prstGeom prst="straightConnector1">
              <a:avLst/>
            </a:prstGeom>
            <a:noFill/>
            <a:ln cap="flat" cmpd="sng" w="9525">
              <a:solidFill>
                <a:schemeClr val="dk1"/>
              </a:solidFill>
              <a:prstDash val="solid"/>
              <a:round/>
              <a:headEnd len="med" w="med" type="none"/>
              <a:tailEnd len="med" w="med" type="none"/>
            </a:ln>
          </p:spPr>
        </p:cxnSp>
        <p:cxnSp>
          <p:nvCxnSpPr>
            <p:cNvPr id="57" name="Google Shape;57;p5"/>
            <p:cNvCxnSpPr/>
            <p:nvPr/>
          </p:nvCxnSpPr>
          <p:spPr>
            <a:xfrm>
              <a:off x="8784000" y="600"/>
              <a:ext cx="0" cy="5145300"/>
            </a:xfrm>
            <a:prstGeom prst="straightConnector1">
              <a:avLst/>
            </a:prstGeom>
            <a:noFill/>
            <a:ln cap="flat" cmpd="sng" w="9525">
              <a:solidFill>
                <a:schemeClr val="dk1"/>
              </a:solidFill>
              <a:prstDash val="solid"/>
              <a:round/>
              <a:headEnd len="med" w="med" type="none"/>
              <a:tailEnd len="med" w="med" type="none"/>
            </a:ln>
          </p:spPr>
        </p:cxnSp>
      </p:grpSp>
      <p:sp>
        <p:nvSpPr>
          <p:cNvPr id="58" name="Google Shape;58;p5">
            <a:hlinkClick action="ppaction://hlinkshowjump?jump=previousslide"/>
          </p:cNvPr>
          <p:cNvSpPr/>
          <p:nvPr/>
        </p:nvSpPr>
        <p:spPr>
          <a:xfrm>
            <a:off x="6700" y="1714500"/>
            <a:ext cx="354900" cy="174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txBox="1"/>
          <p:nvPr/>
        </p:nvSpPr>
        <p:spPr>
          <a:xfrm>
            <a:off x="7858793" y="4822656"/>
            <a:ext cx="690900" cy="2328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a:solidFill>
                  <a:schemeClr val="dk1"/>
                </a:solidFill>
                <a:latin typeface="Bellota Text Light"/>
                <a:ea typeface="Bellota Text Light"/>
                <a:cs typeface="Bellota Text Light"/>
                <a:sym typeface="Bellota Text Light"/>
              </a:rPr>
              <a:t>PAG</a:t>
            </a:r>
            <a:endParaRPr>
              <a:solidFill>
                <a:schemeClr val="dk1"/>
              </a:solidFill>
              <a:latin typeface="Bellota Text Light"/>
              <a:ea typeface="Bellota Text Light"/>
              <a:cs typeface="Bellota Text Light"/>
              <a:sym typeface="Bellota Text Light"/>
            </a:endParaRPr>
          </a:p>
        </p:txBody>
      </p:sp>
      <p:sp>
        <p:nvSpPr>
          <p:cNvPr id="60" name="Google Shape;60;p5"/>
          <p:cNvSpPr txBox="1"/>
          <p:nvPr>
            <p:ph idx="12" type="sldNum"/>
          </p:nvPr>
        </p:nvSpPr>
        <p:spPr>
          <a:xfrm>
            <a:off x="8251147" y="4819594"/>
            <a:ext cx="501900" cy="232800"/>
          </a:xfrm>
          <a:prstGeom prst="rect">
            <a:avLst/>
          </a:prstGeom>
          <a:noFill/>
          <a:ln>
            <a:noFill/>
          </a:ln>
        </p:spPr>
        <p:txBody>
          <a:bodyPr anchorCtr="0" anchor="ctr" bIns="91425" lIns="91425" spcFirstLastPara="1" rIns="91425" wrap="square" tIns="91425">
            <a:noAutofit/>
          </a:bodyPr>
          <a:lstStyle>
            <a:lvl1pPr lvl="0" rtl="0" algn="r">
              <a:buNone/>
              <a:defRPr>
                <a:solidFill>
                  <a:schemeClr val="dk1"/>
                </a:solidFill>
                <a:latin typeface="Bellota Text Light"/>
                <a:ea typeface="Bellota Text Light"/>
                <a:cs typeface="Bellota Text Light"/>
                <a:sym typeface="Bellota Text Light"/>
              </a:defRPr>
            </a:lvl1pPr>
            <a:lvl2pPr lvl="1" rtl="0" algn="r">
              <a:buNone/>
              <a:defRPr>
                <a:solidFill>
                  <a:schemeClr val="dk1"/>
                </a:solidFill>
                <a:latin typeface="Bellota Text Light"/>
                <a:ea typeface="Bellota Text Light"/>
                <a:cs typeface="Bellota Text Light"/>
                <a:sym typeface="Bellota Text Light"/>
              </a:defRPr>
            </a:lvl2pPr>
            <a:lvl3pPr lvl="2" rtl="0" algn="r">
              <a:buNone/>
              <a:defRPr>
                <a:solidFill>
                  <a:schemeClr val="dk1"/>
                </a:solidFill>
                <a:latin typeface="Bellota Text Light"/>
                <a:ea typeface="Bellota Text Light"/>
                <a:cs typeface="Bellota Text Light"/>
                <a:sym typeface="Bellota Text Light"/>
              </a:defRPr>
            </a:lvl3pPr>
            <a:lvl4pPr lvl="3" rtl="0" algn="r">
              <a:buNone/>
              <a:defRPr>
                <a:solidFill>
                  <a:schemeClr val="dk1"/>
                </a:solidFill>
                <a:latin typeface="Bellota Text Light"/>
                <a:ea typeface="Bellota Text Light"/>
                <a:cs typeface="Bellota Text Light"/>
                <a:sym typeface="Bellota Text Light"/>
              </a:defRPr>
            </a:lvl4pPr>
            <a:lvl5pPr lvl="4" rtl="0" algn="r">
              <a:buNone/>
              <a:defRPr>
                <a:solidFill>
                  <a:schemeClr val="dk1"/>
                </a:solidFill>
                <a:latin typeface="Bellota Text Light"/>
                <a:ea typeface="Bellota Text Light"/>
                <a:cs typeface="Bellota Text Light"/>
                <a:sym typeface="Bellota Text Light"/>
              </a:defRPr>
            </a:lvl5pPr>
            <a:lvl6pPr lvl="5" rtl="0" algn="r">
              <a:buNone/>
              <a:defRPr>
                <a:solidFill>
                  <a:schemeClr val="dk1"/>
                </a:solidFill>
                <a:latin typeface="Bellota Text Light"/>
                <a:ea typeface="Bellota Text Light"/>
                <a:cs typeface="Bellota Text Light"/>
                <a:sym typeface="Bellota Text Light"/>
              </a:defRPr>
            </a:lvl6pPr>
            <a:lvl7pPr lvl="6" rtl="0" algn="r">
              <a:buNone/>
              <a:defRPr>
                <a:solidFill>
                  <a:schemeClr val="dk1"/>
                </a:solidFill>
                <a:latin typeface="Bellota Text Light"/>
                <a:ea typeface="Bellota Text Light"/>
                <a:cs typeface="Bellota Text Light"/>
                <a:sym typeface="Bellota Text Light"/>
              </a:defRPr>
            </a:lvl7pPr>
            <a:lvl8pPr lvl="7" rtl="0" algn="r">
              <a:buNone/>
              <a:defRPr>
                <a:solidFill>
                  <a:schemeClr val="dk1"/>
                </a:solidFill>
                <a:latin typeface="Bellota Text Light"/>
                <a:ea typeface="Bellota Text Light"/>
                <a:cs typeface="Bellota Text Light"/>
                <a:sym typeface="Bellota Text Light"/>
              </a:defRPr>
            </a:lvl8pPr>
            <a:lvl9pPr lvl="8" rtl="0" algn="r">
              <a:buNone/>
              <a:defRPr>
                <a:solidFill>
                  <a:schemeClr val="dk1"/>
                </a:solidFill>
                <a:latin typeface="Bellota Text Light"/>
                <a:ea typeface="Bellota Text Light"/>
                <a:cs typeface="Bellota Text Light"/>
                <a:sym typeface="Bellota Text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accent4"/>
        </a:solidFill>
      </p:bgPr>
    </p:bg>
    <p:spTree>
      <p:nvGrpSpPr>
        <p:cNvPr id="61" name="Shape 61"/>
        <p:cNvGrpSpPr/>
        <p:nvPr/>
      </p:nvGrpSpPr>
      <p:grpSpPr>
        <a:xfrm>
          <a:off x="0" y="0"/>
          <a:ext cx="0" cy="0"/>
          <a:chOff x="0" y="0"/>
          <a:chExt cx="0" cy="0"/>
        </a:xfrm>
      </p:grpSpPr>
      <p:pic>
        <p:nvPicPr>
          <p:cNvPr id="62" name="Google Shape;62;p6"/>
          <p:cNvPicPr preferRelativeResize="0"/>
          <p:nvPr/>
        </p:nvPicPr>
        <p:blipFill>
          <a:blip r:embed="rId2">
            <a:alphaModFix/>
          </a:blip>
          <a:stretch>
            <a:fillRect/>
          </a:stretch>
        </p:blipFill>
        <p:spPr>
          <a:xfrm>
            <a:off x="0" y="1339"/>
            <a:ext cx="9143998" cy="5140822"/>
          </a:xfrm>
          <a:prstGeom prst="rect">
            <a:avLst/>
          </a:prstGeom>
          <a:noFill/>
          <a:ln>
            <a:noFill/>
          </a:ln>
        </p:spPr>
      </p:pic>
      <p:sp>
        <p:nvSpPr>
          <p:cNvPr id="63" name="Google Shape;63;p6"/>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64" name="Google Shape;64;p6"/>
          <p:cNvGrpSpPr/>
          <p:nvPr/>
        </p:nvGrpSpPr>
        <p:grpSpPr>
          <a:xfrm>
            <a:off x="358375" y="-1275"/>
            <a:ext cx="8432400" cy="5146800"/>
            <a:chOff x="358375" y="-1275"/>
            <a:chExt cx="8432400" cy="5146800"/>
          </a:xfrm>
        </p:grpSpPr>
        <p:cxnSp>
          <p:nvCxnSpPr>
            <p:cNvPr id="65" name="Google Shape;65;p6"/>
            <p:cNvCxnSpPr/>
            <p:nvPr/>
          </p:nvCxnSpPr>
          <p:spPr>
            <a:xfrm>
              <a:off x="8784000" y="-1275"/>
              <a:ext cx="0" cy="5145600"/>
            </a:xfrm>
            <a:prstGeom prst="straightConnector1">
              <a:avLst/>
            </a:prstGeom>
            <a:noFill/>
            <a:ln cap="flat" cmpd="sng" w="9525">
              <a:solidFill>
                <a:schemeClr val="dk1"/>
              </a:solidFill>
              <a:prstDash val="solid"/>
              <a:round/>
              <a:headEnd len="med" w="med" type="none"/>
              <a:tailEnd len="med" w="med" type="none"/>
            </a:ln>
          </p:spPr>
        </p:cxnSp>
        <p:cxnSp>
          <p:nvCxnSpPr>
            <p:cNvPr id="66" name="Google Shape;66;p6"/>
            <p:cNvCxnSpPr/>
            <p:nvPr/>
          </p:nvCxnSpPr>
          <p:spPr>
            <a:xfrm>
              <a:off x="358375" y="-1275"/>
              <a:ext cx="0" cy="5146800"/>
            </a:xfrm>
            <a:prstGeom prst="straightConnector1">
              <a:avLst/>
            </a:prstGeom>
            <a:noFill/>
            <a:ln cap="flat" cmpd="sng" w="9525">
              <a:solidFill>
                <a:schemeClr val="dk1"/>
              </a:solidFill>
              <a:prstDash val="solid"/>
              <a:round/>
              <a:headEnd len="med" w="med" type="none"/>
              <a:tailEnd len="med" w="med" type="none"/>
            </a:ln>
          </p:spPr>
        </p:cxnSp>
        <p:cxnSp>
          <p:nvCxnSpPr>
            <p:cNvPr id="67" name="Google Shape;67;p6"/>
            <p:cNvCxnSpPr/>
            <p:nvPr/>
          </p:nvCxnSpPr>
          <p:spPr>
            <a:xfrm>
              <a:off x="358375" y="408600"/>
              <a:ext cx="8432400" cy="0"/>
            </a:xfrm>
            <a:prstGeom prst="straightConnector1">
              <a:avLst/>
            </a:prstGeom>
            <a:noFill/>
            <a:ln cap="flat" cmpd="sng" w="9525">
              <a:solidFill>
                <a:schemeClr val="dk1"/>
              </a:solidFill>
              <a:prstDash val="solid"/>
              <a:round/>
              <a:headEnd len="med" w="med" type="none"/>
              <a:tailEnd len="med" w="med" type="none"/>
            </a:ln>
          </p:spPr>
        </p:cxnSp>
      </p:grpSp>
      <p:sp>
        <p:nvSpPr>
          <p:cNvPr id="68" name="Google Shape;68;p6">
            <a:hlinkClick action="ppaction://hlinkshowjump?jump=nextslide"/>
          </p:cNvPr>
          <p:cNvSpPr/>
          <p:nvPr/>
        </p:nvSpPr>
        <p:spPr>
          <a:xfrm rot="5400000">
            <a:off x="8895325" y="2507850"/>
            <a:ext cx="147900" cy="1278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6">
            <a:hlinkClick action="ppaction://hlinkshowjump?jump=previousslide"/>
          </p:cNvPr>
          <p:cNvSpPr/>
          <p:nvPr/>
        </p:nvSpPr>
        <p:spPr>
          <a:xfrm rot="-5400000">
            <a:off x="100650" y="2507850"/>
            <a:ext cx="147900" cy="1278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6">
            <a:hlinkClick action="ppaction://hlinkshowjump?jump=previousslide"/>
          </p:cNvPr>
          <p:cNvSpPr/>
          <p:nvPr/>
        </p:nvSpPr>
        <p:spPr>
          <a:xfrm>
            <a:off x="6700" y="1714500"/>
            <a:ext cx="354900" cy="174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6"/>
          <p:cNvSpPr txBox="1"/>
          <p:nvPr/>
        </p:nvSpPr>
        <p:spPr>
          <a:xfrm>
            <a:off x="7858793" y="4822656"/>
            <a:ext cx="690900" cy="2328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a:solidFill>
                  <a:schemeClr val="dk1"/>
                </a:solidFill>
                <a:latin typeface="Bellota Text Light"/>
                <a:ea typeface="Bellota Text Light"/>
                <a:cs typeface="Bellota Text Light"/>
                <a:sym typeface="Bellota Text Light"/>
              </a:rPr>
              <a:t>PAG</a:t>
            </a:r>
            <a:endParaRPr>
              <a:solidFill>
                <a:schemeClr val="dk1"/>
              </a:solidFill>
              <a:latin typeface="Bellota Text Light"/>
              <a:ea typeface="Bellota Text Light"/>
              <a:cs typeface="Bellota Text Light"/>
              <a:sym typeface="Bellota Text Light"/>
            </a:endParaRPr>
          </a:p>
        </p:txBody>
      </p:sp>
      <p:sp>
        <p:nvSpPr>
          <p:cNvPr id="72" name="Google Shape;72;p6"/>
          <p:cNvSpPr txBox="1"/>
          <p:nvPr>
            <p:ph idx="12" type="sldNum"/>
          </p:nvPr>
        </p:nvSpPr>
        <p:spPr>
          <a:xfrm>
            <a:off x="8251147" y="4819594"/>
            <a:ext cx="501900" cy="232800"/>
          </a:xfrm>
          <a:prstGeom prst="rect">
            <a:avLst/>
          </a:prstGeom>
          <a:noFill/>
          <a:ln>
            <a:noFill/>
          </a:ln>
        </p:spPr>
        <p:txBody>
          <a:bodyPr anchorCtr="0" anchor="ctr" bIns="91425" lIns="91425" spcFirstLastPara="1" rIns="91425" wrap="square" tIns="91425">
            <a:noAutofit/>
          </a:bodyPr>
          <a:lstStyle>
            <a:lvl1pPr lvl="0" rtl="0" algn="r">
              <a:buNone/>
              <a:defRPr>
                <a:solidFill>
                  <a:schemeClr val="dk1"/>
                </a:solidFill>
                <a:latin typeface="Bellota Text Light"/>
                <a:ea typeface="Bellota Text Light"/>
                <a:cs typeface="Bellota Text Light"/>
                <a:sym typeface="Bellota Text Light"/>
              </a:defRPr>
            </a:lvl1pPr>
            <a:lvl2pPr lvl="1" rtl="0" algn="r">
              <a:buNone/>
              <a:defRPr>
                <a:solidFill>
                  <a:schemeClr val="dk1"/>
                </a:solidFill>
                <a:latin typeface="Bellota Text Light"/>
                <a:ea typeface="Bellota Text Light"/>
                <a:cs typeface="Bellota Text Light"/>
                <a:sym typeface="Bellota Text Light"/>
              </a:defRPr>
            </a:lvl2pPr>
            <a:lvl3pPr lvl="2" rtl="0" algn="r">
              <a:buNone/>
              <a:defRPr>
                <a:solidFill>
                  <a:schemeClr val="dk1"/>
                </a:solidFill>
                <a:latin typeface="Bellota Text Light"/>
                <a:ea typeface="Bellota Text Light"/>
                <a:cs typeface="Bellota Text Light"/>
                <a:sym typeface="Bellota Text Light"/>
              </a:defRPr>
            </a:lvl3pPr>
            <a:lvl4pPr lvl="3" rtl="0" algn="r">
              <a:buNone/>
              <a:defRPr>
                <a:solidFill>
                  <a:schemeClr val="dk1"/>
                </a:solidFill>
                <a:latin typeface="Bellota Text Light"/>
                <a:ea typeface="Bellota Text Light"/>
                <a:cs typeface="Bellota Text Light"/>
                <a:sym typeface="Bellota Text Light"/>
              </a:defRPr>
            </a:lvl4pPr>
            <a:lvl5pPr lvl="4" rtl="0" algn="r">
              <a:buNone/>
              <a:defRPr>
                <a:solidFill>
                  <a:schemeClr val="dk1"/>
                </a:solidFill>
                <a:latin typeface="Bellota Text Light"/>
                <a:ea typeface="Bellota Text Light"/>
                <a:cs typeface="Bellota Text Light"/>
                <a:sym typeface="Bellota Text Light"/>
              </a:defRPr>
            </a:lvl5pPr>
            <a:lvl6pPr lvl="5" rtl="0" algn="r">
              <a:buNone/>
              <a:defRPr>
                <a:solidFill>
                  <a:schemeClr val="dk1"/>
                </a:solidFill>
                <a:latin typeface="Bellota Text Light"/>
                <a:ea typeface="Bellota Text Light"/>
                <a:cs typeface="Bellota Text Light"/>
                <a:sym typeface="Bellota Text Light"/>
              </a:defRPr>
            </a:lvl6pPr>
            <a:lvl7pPr lvl="6" rtl="0" algn="r">
              <a:buNone/>
              <a:defRPr>
                <a:solidFill>
                  <a:schemeClr val="dk1"/>
                </a:solidFill>
                <a:latin typeface="Bellota Text Light"/>
                <a:ea typeface="Bellota Text Light"/>
                <a:cs typeface="Bellota Text Light"/>
                <a:sym typeface="Bellota Text Light"/>
              </a:defRPr>
            </a:lvl7pPr>
            <a:lvl8pPr lvl="7" rtl="0" algn="r">
              <a:buNone/>
              <a:defRPr>
                <a:solidFill>
                  <a:schemeClr val="dk1"/>
                </a:solidFill>
                <a:latin typeface="Bellota Text Light"/>
                <a:ea typeface="Bellota Text Light"/>
                <a:cs typeface="Bellota Text Light"/>
                <a:sym typeface="Bellota Text Light"/>
              </a:defRPr>
            </a:lvl8pPr>
            <a:lvl9pPr lvl="8" rtl="0" algn="r">
              <a:buNone/>
              <a:defRPr>
                <a:solidFill>
                  <a:schemeClr val="dk1"/>
                </a:solidFill>
                <a:latin typeface="Bellota Text Light"/>
                <a:ea typeface="Bellota Text Light"/>
                <a:cs typeface="Bellota Text Light"/>
                <a:sym typeface="Bellota Text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lt2"/>
        </a:solidFill>
      </p:bgPr>
    </p:bg>
    <p:spTree>
      <p:nvGrpSpPr>
        <p:cNvPr id="73" name="Shape 73"/>
        <p:cNvGrpSpPr/>
        <p:nvPr/>
      </p:nvGrpSpPr>
      <p:grpSpPr>
        <a:xfrm>
          <a:off x="0" y="0"/>
          <a:ext cx="0" cy="0"/>
          <a:chOff x="0" y="0"/>
          <a:chExt cx="0" cy="0"/>
        </a:xfrm>
      </p:grpSpPr>
      <p:pic>
        <p:nvPicPr>
          <p:cNvPr id="74" name="Google Shape;74;p7"/>
          <p:cNvPicPr preferRelativeResize="0"/>
          <p:nvPr/>
        </p:nvPicPr>
        <p:blipFill>
          <a:blip r:embed="rId2">
            <a:alphaModFix/>
          </a:blip>
          <a:stretch>
            <a:fillRect/>
          </a:stretch>
        </p:blipFill>
        <p:spPr>
          <a:xfrm>
            <a:off x="0" y="1339"/>
            <a:ext cx="9143998" cy="5140822"/>
          </a:xfrm>
          <a:prstGeom prst="rect">
            <a:avLst/>
          </a:prstGeom>
          <a:noFill/>
          <a:ln>
            <a:noFill/>
          </a:ln>
        </p:spPr>
      </p:pic>
      <p:sp>
        <p:nvSpPr>
          <p:cNvPr id="75" name="Google Shape;75;p7"/>
          <p:cNvSpPr txBox="1"/>
          <p:nvPr>
            <p:ph idx="1" type="subTitle"/>
          </p:nvPr>
        </p:nvSpPr>
        <p:spPr>
          <a:xfrm>
            <a:off x="720000" y="1548943"/>
            <a:ext cx="4181700" cy="2954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999999"/>
              </a:buClr>
              <a:buSzPts val="800"/>
              <a:buFont typeface="Open Sans"/>
              <a:buChar char="●"/>
              <a:defRPr/>
            </a:lvl1pPr>
            <a:lvl2pPr lvl="1" rtl="0" algn="ctr">
              <a:lnSpc>
                <a:spcPct val="100000"/>
              </a:lnSpc>
              <a:spcBef>
                <a:spcPts val="1600"/>
              </a:spcBef>
              <a:spcAft>
                <a:spcPts val="0"/>
              </a:spcAft>
              <a:buClr>
                <a:srgbClr val="999999"/>
              </a:buClr>
              <a:buSzPts val="800"/>
              <a:buFont typeface="Open Sans"/>
              <a:buChar char="○"/>
              <a:defRPr/>
            </a:lvl2pPr>
            <a:lvl3pPr lvl="2" rtl="0" algn="ctr">
              <a:lnSpc>
                <a:spcPct val="100000"/>
              </a:lnSpc>
              <a:spcBef>
                <a:spcPts val="1600"/>
              </a:spcBef>
              <a:spcAft>
                <a:spcPts val="0"/>
              </a:spcAft>
              <a:buClr>
                <a:srgbClr val="999999"/>
              </a:buClr>
              <a:buSzPts val="800"/>
              <a:buFont typeface="Open Sans"/>
              <a:buChar char="■"/>
              <a:defRPr/>
            </a:lvl3pPr>
            <a:lvl4pPr lvl="3" rtl="0" algn="ctr">
              <a:lnSpc>
                <a:spcPct val="100000"/>
              </a:lnSpc>
              <a:spcBef>
                <a:spcPts val="1600"/>
              </a:spcBef>
              <a:spcAft>
                <a:spcPts val="0"/>
              </a:spcAft>
              <a:buClr>
                <a:srgbClr val="999999"/>
              </a:buClr>
              <a:buSzPts val="800"/>
              <a:buFont typeface="Open Sans"/>
              <a:buChar char="●"/>
              <a:defRPr/>
            </a:lvl4pPr>
            <a:lvl5pPr lvl="4" rtl="0" algn="ctr">
              <a:lnSpc>
                <a:spcPct val="100000"/>
              </a:lnSpc>
              <a:spcBef>
                <a:spcPts val="1600"/>
              </a:spcBef>
              <a:spcAft>
                <a:spcPts val="0"/>
              </a:spcAft>
              <a:buClr>
                <a:srgbClr val="999999"/>
              </a:buClr>
              <a:buSzPts val="1200"/>
              <a:buFont typeface="Open Sans"/>
              <a:buChar char="○"/>
              <a:defRPr/>
            </a:lvl5pPr>
            <a:lvl6pPr lvl="5" rtl="0" algn="ctr">
              <a:lnSpc>
                <a:spcPct val="100000"/>
              </a:lnSpc>
              <a:spcBef>
                <a:spcPts val="1600"/>
              </a:spcBef>
              <a:spcAft>
                <a:spcPts val="0"/>
              </a:spcAft>
              <a:buClr>
                <a:srgbClr val="999999"/>
              </a:buClr>
              <a:buSzPts val="1200"/>
              <a:buFont typeface="Open Sans"/>
              <a:buChar char="■"/>
              <a:defRPr/>
            </a:lvl6pPr>
            <a:lvl7pPr lvl="6" rtl="0" algn="ctr">
              <a:lnSpc>
                <a:spcPct val="100000"/>
              </a:lnSpc>
              <a:spcBef>
                <a:spcPts val="1600"/>
              </a:spcBef>
              <a:spcAft>
                <a:spcPts val="0"/>
              </a:spcAft>
              <a:buClr>
                <a:srgbClr val="999999"/>
              </a:buClr>
              <a:buSzPts val="700"/>
              <a:buFont typeface="Open Sans"/>
              <a:buChar char="●"/>
              <a:defRPr/>
            </a:lvl7pPr>
            <a:lvl8pPr lvl="7" rtl="0" algn="ctr">
              <a:lnSpc>
                <a:spcPct val="100000"/>
              </a:lnSpc>
              <a:spcBef>
                <a:spcPts val="1600"/>
              </a:spcBef>
              <a:spcAft>
                <a:spcPts val="0"/>
              </a:spcAft>
              <a:buClr>
                <a:srgbClr val="999999"/>
              </a:buClr>
              <a:buSzPts val="700"/>
              <a:buFont typeface="Open Sans"/>
              <a:buChar char="○"/>
              <a:defRPr/>
            </a:lvl8pPr>
            <a:lvl9pPr lvl="8" rtl="0" algn="ctr">
              <a:lnSpc>
                <a:spcPct val="100000"/>
              </a:lnSpc>
              <a:spcBef>
                <a:spcPts val="1600"/>
              </a:spcBef>
              <a:spcAft>
                <a:spcPts val="1600"/>
              </a:spcAft>
              <a:buClr>
                <a:srgbClr val="999999"/>
              </a:buClr>
              <a:buSzPts val="600"/>
              <a:buFont typeface="Open Sans"/>
              <a:buChar char="■"/>
              <a:defRPr/>
            </a:lvl9pPr>
          </a:lstStyle>
          <a:p/>
        </p:txBody>
      </p:sp>
      <p:sp>
        <p:nvSpPr>
          <p:cNvPr id="76" name="Google Shape;76;p7"/>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77" name="Google Shape;77;p7">
            <a:hlinkClick action="ppaction://hlinkshowjump?jump=nextslide"/>
          </p:cNvPr>
          <p:cNvSpPr/>
          <p:nvPr/>
        </p:nvSpPr>
        <p:spPr>
          <a:xfrm rot="5400000">
            <a:off x="8895325" y="2507850"/>
            <a:ext cx="147900" cy="1278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7">
            <a:hlinkClick action="ppaction://hlinkshowjump?jump=previousslide"/>
          </p:cNvPr>
          <p:cNvSpPr/>
          <p:nvPr/>
        </p:nvSpPr>
        <p:spPr>
          <a:xfrm rot="-5400000">
            <a:off x="100650" y="2507850"/>
            <a:ext cx="147900" cy="1278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9" name="Google Shape;79;p7"/>
          <p:cNvGrpSpPr/>
          <p:nvPr/>
        </p:nvGrpSpPr>
        <p:grpSpPr>
          <a:xfrm>
            <a:off x="358375" y="-600"/>
            <a:ext cx="8425625" cy="5146500"/>
            <a:chOff x="358375" y="-600"/>
            <a:chExt cx="8425625" cy="5146500"/>
          </a:xfrm>
        </p:grpSpPr>
        <p:cxnSp>
          <p:nvCxnSpPr>
            <p:cNvPr id="80" name="Google Shape;80;p7"/>
            <p:cNvCxnSpPr/>
            <p:nvPr/>
          </p:nvCxnSpPr>
          <p:spPr>
            <a:xfrm>
              <a:off x="358375" y="-600"/>
              <a:ext cx="0" cy="5146500"/>
            </a:xfrm>
            <a:prstGeom prst="straightConnector1">
              <a:avLst/>
            </a:prstGeom>
            <a:noFill/>
            <a:ln cap="flat" cmpd="sng" w="9525">
              <a:solidFill>
                <a:schemeClr val="dk1"/>
              </a:solidFill>
              <a:prstDash val="solid"/>
              <a:round/>
              <a:headEnd len="med" w="med" type="none"/>
              <a:tailEnd len="med" w="med" type="none"/>
            </a:ln>
          </p:spPr>
        </p:cxnSp>
        <p:cxnSp>
          <p:nvCxnSpPr>
            <p:cNvPr id="81" name="Google Shape;81;p7"/>
            <p:cNvCxnSpPr/>
            <p:nvPr/>
          </p:nvCxnSpPr>
          <p:spPr>
            <a:xfrm>
              <a:off x="8784000" y="600"/>
              <a:ext cx="0" cy="5145300"/>
            </a:xfrm>
            <a:prstGeom prst="straightConnector1">
              <a:avLst/>
            </a:prstGeom>
            <a:noFill/>
            <a:ln cap="flat" cmpd="sng" w="9525">
              <a:solidFill>
                <a:schemeClr val="dk1"/>
              </a:solidFill>
              <a:prstDash val="solid"/>
              <a:round/>
              <a:headEnd len="med" w="med" type="none"/>
              <a:tailEnd len="med" w="med" type="none"/>
            </a:ln>
          </p:spPr>
        </p:cxnSp>
      </p:grpSp>
      <p:sp>
        <p:nvSpPr>
          <p:cNvPr id="82" name="Google Shape;82;p7">
            <a:hlinkClick action="ppaction://hlinkshowjump?jump=previousslide"/>
          </p:cNvPr>
          <p:cNvSpPr/>
          <p:nvPr/>
        </p:nvSpPr>
        <p:spPr>
          <a:xfrm>
            <a:off x="6700" y="1714500"/>
            <a:ext cx="354900" cy="174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7"/>
          <p:cNvSpPr txBox="1"/>
          <p:nvPr/>
        </p:nvSpPr>
        <p:spPr>
          <a:xfrm>
            <a:off x="7858793" y="4822656"/>
            <a:ext cx="690900" cy="2328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a:solidFill>
                  <a:schemeClr val="dk1"/>
                </a:solidFill>
                <a:latin typeface="Bellota Text Light"/>
                <a:ea typeface="Bellota Text Light"/>
                <a:cs typeface="Bellota Text Light"/>
                <a:sym typeface="Bellota Text Light"/>
              </a:rPr>
              <a:t>PAG</a:t>
            </a:r>
            <a:endParaRPr>
              <a:solidFill>
                <a:schemeClr val="dk1"/>
              </a:solidFill>
              <a:latin typeface="Bellota Text Light"/>
              <a:ea typeface="Bellota Text Light"/>
              <a:cs typeface="Bellota Text Light"/>
              <a:sym typeface="Bellota Text Light"/>
            </a:endParaRPr>
          </a:p>
        </p:txBody>
      </p:sp>
      <p:sp>
        <p:nvSpPr>
          <p:cNvPr id="84" name="Google Shape;84;p7"/>
          <p:cNvSpPr txBox="1"/>
          <p:nvPr>
            <p:ph idx="12" type="sldNum"/>
          </p:nvPr>
        </p:nvSpPr>
        <p:spPr>
          <a:xfrm>
            <a:off x="8251147" y="4819594"/>
            <a:ext cx="501900" cy="232800"/>
          </a:xfrm>
          <a:prstGeom prst="rect">
            <a:avLst/>
          </a:prstGeom>
          <a:noFill/>
          <a:ln>
            <a:noFill/>
          </a:ln>
        </p:spPr>
        <p:txBody>
          <a:bodyPr anchorCtr="0" anchor="ctr" bIns="91425" lIns="91425" spcFirstLastPara="1" rIns="91425" wrap="square" tIns="91425">
            <a:noAutofit/>
          </a:bodyPr>
          <a:lstStyle>
            <a:lvl1pPr lvl="0" rtl="0" algn="r">
              <a:buNone/>
              <a:defRPr>
                <a:solidFill>
                  <a:schemeClr val="dk1"/>
                </a:solidFill>
                <a:latin typeface="Bellota Text Light"/>
                <a:ea typeface="Bellota Text Light"/>
                <a:cs typeface="Bellota Text Light"/>
                <a:sym typeface="Bellota Text Light"/>
              </a:defRPr>
            </a:lvl1pPr>
            <a:lvl2pPr lvl="1" rtl="0" algn="r">
              <a:buNone/>
              <a:defRPr>
                <a:solidFill>
                  <a:schemeClr val="dk1"/>
                </a:solidFill>
                <a:latin typeface="Bellota Text Light"/>
                <a:ea typeface="Bellota Text Light"/>
                <a:cs typeface="Bellota Text Light"/>
                <a:sym typeface="Bellota Text Light"/>
              </a:defRPr>
            </a:lvl2pPr>
            <a:lvl3pPr lvl="2" rtl="0" algn="r">
              <a:buNone/>
              <a:defRPr>
                <a:solidFill>
                  <a:schemeClr val="dk1"/>
                </a:solidFill>
                <a:latin typeface="Bellota Text Light"/>
                <a:ea typeface="Bellota Text Light"/>
                <a:cs typeface="Bellota Text Light"/>
                <a:sym typeface="Bellota Text Light"/>
              </a:defRPr>
            </a:lvl3pPr>
            <a:lvl4pPr lvl="3" rtl="0" algn="r">
              <a:buNone/>
              <a:defRPr>
                <a:solidFill>
                  <a:schemeClr val="dk1"/>
                </a:solidFill>
                <a:latin typeface="Bellota Text Light"/>
                <a:ea typeface="Bellota Text Light"/>
                <a:cs typeface="Bellota Text Light"/>
                <a:sym typeface="Bellota Text Light"/>
              </a:defRPr>
            </a:lvl4pPr>
            <a:lvl5pPr lvl="4" rtl="0" algn="r">
              <a:buNone/>
              <a:defRPr>
                <a:solidFill>
                  <a:schemeClr val="dk1"/>
                </a:solidFill>
                <a:latin typeface="Bellota Text Light"/>
                <a:ea typeface="Bellota Text Light"/>
                <a:cs typeface="Bellota Text Light"/>
                <a:sym typeface="Bellota Text Light"/>
              </a:defRPr>
            </a:lvl5pPr>
            <a:lvl6pPr lvl="5" rtl="0" algn="r">
              <a:buNone/>
              <a:defRPr>
                <a:solidFill>
                  <a:schemeClr val="dk1"/>
                </a:solidFill>
                <a:latin typeface="Bellota Text Light"/>
                <a:ea typeface="Bellota Text Light"/>
                <a:cs typeface="Bellota Text Light"/>
                <a:sym typeface="Bellota Text Light"/>
              </a:defRPr>
            </a:lvl6pPr>
            <a:lvl7pPr lvl="6" rtl="0" algn="r">
              <a:buNone/>
              <a:defRPr>
                <a:solidFill>
                  <a:schemeClr val="dk1"/>
                </a:solidFill>
                <a:latin typeface="Bellota Text Light"/>
                <a:ea typeface="Bellota Text Light"/>
                <a:cs typeface="Bellota Text Light"/>
                <a:sym typeface="Bellota Text Light"/>
              </a:defRPr>
            </a:lvl7pPr>
            <a:lvl8pPr lvl="7" rtl="0" algn="r">
              <a:buNone/>
              <a:defRPr>
                <a:solidFill>
                  <a:schemeClr val="dk1"/>
                </a:solidFill>
                <a:latin typeface="Bellota Text Light"/>
                <a:ea typeface="Bellota Text Light"/>
                <a:cs typeface="Bellota Text Light"/>
                <a:sym typeface="Bellota Text Light"/>
              </a:defRPr>
            </a:lvl8pPr>
            <a:lvl9pPr lvl="8" rtl="0" algn="r">
              <a:buNone/>
              <a:defRPr>
                <a:solidFill>
                  <a:schemeClr val="dk1"/>
                </a:solidFill>
                <a:latin typeface="Bellota Text Light"/>
                <a:ea typeface="Bellota Text Light"/>
                <a:cs typeface="Bellota Text Light"/>
                <a:sym typeface="Bellota Text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85" name="Shape 85"/>
        <p:cNvGrpSpPr/>
        <p:nvPr/>
      </p:nvGrpSpPr>
      <p:grpSpPr>
        <a:xfrm>
          <a:off x="0" y="0"/>
          <a:ext cx="0" cy="0"/>
          <a:chOff x="0" y="0"/>
          <a:chExt cx="0" cy="0"/>
        </a:xfrm>
      </p:grpSpPr>
      <p:pic>
        <p:nvPicPr>
          <p:cNvPr id="86" name="Google Shape;86;p8"/>
          <p:cNvPicPr preferRelativeResize="0"/>
          <p:nvPr/>
        </p:nvPicPr>
        <p:blipFill rotWithShape="1">
          <a:blip r:embed="rId2">
            <a:alphaModFix/>
          </a:blip>
          <a:srcRect b="0" l="2085" r="1797" t="0"/>
          <a:stretch/>
        </p:blipFill>
        <p:spPr>
          <a:xfrm>
            <a:off x="362047" y="342377"/>
            <a:ext cx="8439049" cy="141800"/>
          </a:xfrm>
          <a:prstGeom prst="rect">
            <a:avLst/>
          </a:prstGeom>
          <a:noFill/>
          <a:ln>
            <a:noFill/>
          </a:ln>
        </p:spPr>
      </p:pic>
      <p:pic>
        <p:nvPicPr>
          <p:cNvPr id="87" name="Google Shape;87;p8"/>
          <p:cNvPicPr preferRelativeResize="0"/>
          <p:nvPr/>
        </p:nvPicPr>
        <p:blipFill>
          <a:blip r:embed="rId3">
            <a:alphaModFix/>
          </a:blip>
          <a:stretch>
            <a:fillRect/>
          </a:stretch>
        </p:blipFill>
        <p:spPr>
          <a:xfrm>
            <a:off x="0" y="1339"/>
            <a:ext cx="9143998" cy="5140822"/>
          </a:xfrm>
          <a:prstGeom prst="rect">
            <a:avLst/>
          </a:prstGeom>
          <a:noFill/>
          <a:ln>
            <a:noFill/>
          </a:ln>
        </p:spPr>
      </p:pic>
      <p:sp>
        <p:nvSpPr>
          <p:cNvPr id="88" name="Google Shape;88;p8"/>
          <p:cNvSpPr txBox="1"/>
          <p:nvPr>
            <p:ph type="title"/>
          </p:nvPr>
        </p:nvSpPr>
        <p:spPr>
          <a:xfrm>
            <a:off x="3492902" y="1307100"/>
            <a:ext cx="5033400" cy="2529300"/>
          </a:xfrm>
          <a:prstGeom prst="rect">
            <a:avLst/>
          </a:prstGeom>
        </p:spPr>
        <p:txBody>
          <a:bodyPr anchorCtr="0" anchor="ctr" bIns="91425" lIns="91425" spcFirstLastPara="1" rIns="91425" wrap="square" tIns="91425">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p:txBody>
      </p:sp>
      <p:sp>
        <p:nvSpPr>
          <p:cNvPr id="89" name="Google Shape;89;p8">
            <a:hlinkClick action="ppaction://hlinkshowjump?jump=nextslide"/>
          </p:cNvPr>
          <p:cNvSpPr/>
          <p:nvPr/>
        </p:nvSpPr>
        <p:spPr>
          <a:xfrm rot="5400000">
            <a:off x="8895325" y="2507850"/>
            <a:ext cx="147900" cy="1278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8">
            <a:hlinkClick action="ppaction://hlinkshowjump?jump=previousslide"/>
          </p:cNvPr>
          <p:cNvSpPr/>
          <p:nvPr/>
        </p:nvSpPr>
        <p:spPr>
          <a:xfrm rot="-5400000">
            <a:off x="100650" y="2507850"/>
            <a:ext cx="147900" cy="1278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1" name="Google Shape;91;p8"/>
          <p:cNvPicPr preferRelativeResize="0"/>
          <p:nvPr/>
        </p:nvPicPr>
        <p:blipFill rotWithShape="1">
          <a:blip r:embed="rId2">
            <a:alphaModFix/>
          </a:blip>
          <a:srcRect b="0" l="9336" r="58533" t="0"/>
          <a:stretch/>
        </p:blipFill>
        <p:spPr>
          <a:xfrm rot="-5400000">
            <a:off x="4359713" y="4870861"/>
            <a:ext cx="414924" cy="141800"/>
          </a:xfrm>
          <a:prstGeom prst="rect">
            <a:avLst/>
          </a:prstGeom>
          <a:noFill/>
          <a:ln>
            <a:noFill/>
          </a:ln>
        </p:spPr>
      </p:pic>
      <p:pic>
        <p:nvPicPr>
          <p:cNvPr id="92" name="Google Shape;92;p8"/>
          <p:cNvPicPr preferRelativeResize="0"/>
          <p:nvPr/>
        </p:nvPicPr>
        <p:blipFill rotWithShape="1">
          <a:blip r:embed="rId2">
            <a:alphaModFix/>
          </a:blip>
          <a:srcRect b="0" l="9336" r="58533" t="0"/>
          <a:stretch/>
        </p:blipFill>
        <p:spPr>
          <a:xfrm rot="5400000">
            <a:off x="4371033" y="142258"/>
            <a:ext cx="414924" cy="141800"/>
          </a:xfrm>
          <a:prstGeom prst="rect">
            <a:avLst/>
          </a:prstGeom>
          <a:noFill/>
          <a:ln>
            <a:noFill/>
          </a:ln>
        </p:spPr>
      </p:pic>
      <p:sp>
        <p:nvSpPr>
          <p:cNvPr id="93" name="Google Shape;93;p8">
            <a:hlinkClick action="ppaction://hlinkshowjump?jump=previousslide"/>
          </p:cNvPr>
          <p:cNvSpPr/>
          <p:nvPr/>
        </p:nvSpPr>
        <p:spPr>
          <a:xfrm>
            <a:off x="6700" y="1714500"/>
            <a:ext cx="354900" cy="174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8"/>
          <p:cNvSpPr txBox="1"/>
          <p:nvPr/>
        </p:nvSpPr>
        <p:spPr>
          <a:xfrm>
            <a:off x="7858793" y="4822656"/>
            <a:ext cx="690900" cy="2328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a:solidFill>
                  <a:schemeClr val="dk1"/>
                </a:solidFill>
                <a:latin typeface="Bellota Text Light"/>
                <a:ea typeface="Bellota Text Light"/>
                <a:cs typeface="Bellota Text Light"/>
                <a:sym typeface="Bellota Text Light"/>
              </a:rPr>
              <a:t>PAG</a:t>
            </a:r>
            <a:endParaRPr>
              <a:solidFill>
                <a:schemeClr val="dk1"/>
              </a:solidFill>
              <a:latin typeface="Bellota Text Light"/>
              <a:ea typeface="Bellota Text Light"/>
              <a:cs typeface="Bellota Text Light"/>
              <a:sym typeface="Bellota Text Light"/>
            </a:endParaRPr>
          </a:p>
        </p:txBody>
      </p:sp>
      <p:sp>
        <p:nvSpPr>
          <p:cNvPr id="95" name="Google Shape;95;p8"/>
          <p:cNvSpPr txBox="1"/>
          <p:nvPr>
            <p:ph idx="12" type="sldNum"/>
          </p:nvPr>
        </p:nvSpPr>
        <p:spPr>
          <a:xfrm>
            <a:off x="8251147" y="4819594"/>
            <a:ext cx="501900" cy="232800"/>
          </a:xfrm>
          <a:prstGeom prst="rect">
            <a:avLst/>
          </a:prstGeom>
          <a:noFill/>
          <a:ln>
            <a:noFill/>
          </a:ln>
        </p:spPr>
        <p:txBody>
          <a:bodyPr anchorCtr="0" anchor="ctr" bIns="91425" lIns="91425" spcFirstLastPara="1" rIns="91425" wrap="square" tIns="91425">
            <a:noAutofit/>
          </a:bodyPr>
          <a:lstStyle>
            <a:lvl1pPr lvl="0" rtl="0" algn="r">
              <a:buNone/>
              <a:defRPr>
                <a:solidFill>
                  <a:schemeClr val="dk1"/>
                </a:solidFill>
                <a:latin typeface="Bellota Text Light"/>
                <a:ea typeface="Bellota Text Light"/>
                <a:cs typeface="Bellota Text Light"/>
                <a:sym typeface="Bellota Text Light"/>
              </a:defRPr>
            </a:lvl1pPr>
            <a:lvl2pPr lvl="1" rtl="0" algn="r">
              <a:buNone/>
              <a:defRPr>
                <a:solidFill>
                  <a:schemeClr val="dk1"/>
                </a:solidFill>
                <a:latin typeface="Bellota Text Light"/>
                <a:ea typeface="Bellota Text Light"/>
                <a:cs typeface="Bellota Text Light"/>
                <a:sym typeface="Bellota Text Light"/>
              </a:defRPr>
            </a:lvl2pPr>
            <a:lvl3pPr lvl="2" rtl="0" algn="r">
              <a:buNone/>
              <a:defRPr>
                <a:solidFill>
                  <a:schemeClr val="dk1"/>
                </a:solidFill>
                <a:latin typeface="Bellota Text Light"/>
                <a:ea typeface="Bellota Text Light"/>
                <a:cs typeface="Bellota Text Light"/>
                <a:sym typeface="Bellota Text Light"/>
              </a:defRPr>
            </a:lvl3pPr>
            <a:lvl4pPr lvl="3" rtl="0" algn="r">
              <a:buNone/>
              <a:defRPr>
                <a:solidFill>
                  <a:schemeClr val="dk1"/>
                </a:solidFill>
                <a:latin typeface="Bellota Text Light"/>
                <a:ea typeface="Bellota Text Light"/>
                <a:cs typeface="Bellota Text Light"/>
                <a:sym typeface="Bellota Text Light"/>
              </a:defRPr>
            </a:lvl4pPr>
            <a:lvl5pPr lvl="4" rtl="0" algn="r">
              <a:buNone/>
              <a:defRPr>
                <a:solidFill>
                  <a:schemeClr val="dk1"/>
                </a:solidFill>
                <a:latin typeface="Bellota Text Light"/>
                <a:ea typeface="Bellota Text Light"/>
                <a:cs typeface="Bellota Text Light"/>
                <a:sym typeface="Bellota Text Light"/>
              </a:defRPr>
            </a:lvl5pPr>
            <a:lvl6pPr lvl="5" rtl="0" algn="r">
              <a:buNone/>
              <a:defRPr>
                <a:solidFill>
                  <a:schemeClr val="dk1"/>
                </a:solidFill>
                <a:latin typeface="Bellota Text Light"/>
                <a:ea typeface="Bellota Text Light"/>
                <a:cs typeface="Bellota Text Light"/>
                <a:sym typeface="Bellota Text Light"/>
              </a:defRPr>
            </a:lvl6pPr>
            <a:lvl7pPr lvl="6" rtl="0" algn="r">
              <a:buNone/>
              <a:defRPr>
                <a:solidFill>
                  <a:schemeClr val="dk1"/>
                </a:solidFill>
                <a:latin typeface="Bellota Text Light"/>
                <a:ea typeface="Bellota Text Light"/>
                <a:cs typeface="Bellota Text Light"/>
                <a:sym typeface="Bellota Text Light"/>
              </a:defRPr>
            </a:lvl7pPr>
            <a:lvl8pPr lvl="7" rtl="0" algn="r">
              <a:buNone/>
              <a:defRPr>
                <a:solidFill>
                  <a:schemeClr val="dk1"/>
                </a:solidFill>
                <a:latin typeface="Bellota Text Light"/>
                <a:ea typeface="Bellota Text Light"/>
                <a:cs typeface="Bellota Text Light"/>
                <a:sym typeface="Bellota Text Light"/>
              </a:defRPr>
            </a:lvl8pPr>
            <a:lvl9pPr lvl="8" rtl="0" algn="r">
              <a:buNone/>
              <a:defRPr>
                <a:solidFill>
                  <a:schemeClr val="dk1"/>
                </a:solidFill>
                <a:latin typeface="Bellota Text Light"/>
                <a:ea typeface="Bellota Text Light"/>
                <a:cs typeface="Bellota Text Light"/>
                <a:sym typeface="Bellota Text Light"/>
              </a:defRPr>
            </a:lvl9pPr>
          </a:lstStyle>
          <a:p>
            <a:pPr indent="0" lvl="0" marL="0" rtl="0" algn="r">
              <a:spcBef>
                <a:spcPts val="0"/>
              </a:spcBef>
              <a:spcAft>
                <a:spcPts val="0"/>
              </a:spcAft>
              <a:buNone/>
            </a:pPr>
            <a:fld id="{00000000-1234-1234-1234-123412341234}" type="slidenum">
              <a:rPr lang="en"/>
              <a:t>‹#›</a:t>
            </a:fld>
            <a:endParaRPr/>
          </a:p>
        </p:txBody>
      </p:sp>
      <p:pic>
        <p:nvPicPr>
          <p:cNvPr id="96" name="Google Shape;96;p8"/>
          <p:cNvPicPr preferRelativeResize="0"/>
          <p:nvPr/>
        </p:nvPicPr>
        <p:blipFill rotWithShape="1">
          <a:blip r:embed="rId2">
            <a:alphaModFix/>
          </a:blip>
          <a:srcRect b="0" l="2085" r="1797" t="0"/>
          <a:stretch/>
        </p:blipFill>
        <p:spPr>
          <a:xfrm>
            <a:off x="362047" y="4660578"/>
            <a:ext cx="8439049" cy="1418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accent3"/>
        </a:solidFill>
      </p:bgPr>
    </p:bg>
    <p:spTree>
      <p:nvGrpSpPr>
        <p:cNvPr id="97" name="Shape 97"/>
        <p:cNvGrpSpPr/>
        <p:nvPr/>
      </p:nvGrpSpPr>
      <p:grpSpPr>
        <a:xfrm>
          <a:off x="0" y="0"/>
          <a:ext cx="0" cy="0"/>
          <a:chOff x="0" y="0"/>
          <a:chExt cx="0" cy="0"/>
        </a:xfrm>
      </p:grpSpPr>
      <p:pic>
        <p:nvPicPr>
          <p:cNvPr id="98" name="Google Shape;98;p9"/>
          <p:cNvPicPr preferRelativeResize="0"/>
          <p:nvPr/>
        </p:nvPicPr>
        <p:blipFill>
          <a:blip r:embed="rId2">
            <a:alphaModFix/>
          </a:blip>
          <a:stretch>
            <a:fillRect/>
          </a:stretch>
        </p:blipFill>
        <p:spPr>
          <a:xfrm>
            <a:off x="2575" y="1339"/>
            <a:ext cx="9143998" cy="5140822"/>
          </a:xfrm>
          <a:prstGeom prst="rect">
            <a:avLst/>
          </a:prstGeom>
          <a:noFill/>
          <a:ln>
            <a:noFill/>
          </a:ln>
        </p:spPr>
      </p:pic>
      <p:sp>
        <p:nvSpPr>
          <p:cNvPr id="99" name="Google Shape;99;p9"/>
          <p:cNvSpPr txBox="1"/>
          <p:nvPr>
            <p:ph type="title"/>
          </p:nvPr>
        </p:nvSpPr>
        <p:spPr>
          <a:xfrm>
            <a:off x="720000" y="1596404"/>
            <a:ext cx="5453100" cy="1165500"/>
          </a:xfrm>
          <a:prstGeom prst="rect">
            <a:avLst/>
          </a:prstGeom>
        </p:spPr>
        <p:txBody>
          <a:bodyPr anchorCtr="0" anchor="ctr" bIns="91425" lIns="91425" spcFirstLastPara="1" rIns="91425" wrap="square" tIns="91425">
            <a:noAutofit/>
          </a:bodyPr>
          <a:lstStyle>
            <a:lvl1pPr lvl="0" rtl="0">
              <a:spcBef>
                <a:spcPts val="0"/>
              </a:spcBef>
              <a:spcAft>
                <a:spcPts val="0"/>
              </a:spcAft>
              <a:buSzPts val="3600"/>
              <a:buNone/>
              <a:defRPr sz="5000">
                <a:latin typeface="Viaoda Libre"/>
                <a:ea typeface="Viaoda Libre"/>
                <a:cs typeface="Viaoda Libre"/>
                <a:sym typeface="Viaoda Libre"/>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00" name="Google Shape;100;p9"/>
          <p:cNvSpPr txBox="1"/>
          <p:nvPr>
            <p:ph idx="1" type="subTitle"/>
          </p:nvPr>
        </p:nvSpPr>
        <p:spPr>
          <a:xfrm>
            <a:off x="720000" y="2540232"/>
            <a:ext cx="4167300" cy="1044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sz="1600">
                <a:latin typeface="Bellota Text"/>
                <a:ea typeface="Bellota Text"/>
                <a:cs typeface="Bellota Text"/>
                <a:sym typeface="Bellota Text"/>
              </a:defRPr>
            </a:lvl1pPr>
            <a:lvl2pPr lvl="1" rtl="0" algn="ctr">
              <a:lnSpc>
                <a:spcPct val="100000"/>
              </a:lnSpc>
              <a:spcBef>
                <a:spcPts val="1600"/>
              </a:spcBef>
              <a:spcAft>
                <a:spcPts val="0"/>
              </a:spcAft>
              <a:buSzPts val="1600"/>
              <a:buNone/>
              <a:defRPr/>
            </a:lvl2pPr>
            <a:lvl3pPr lvl="2" rtl="0" algn="ctr">
              <a:lnSpc>
                <a:spcPct val="100000"/>
              </a:lnSpc>
              <a:spcBef>
                <a:spcPts val="1600"/>
              </a:spcBef>
              <a:spcAft>
                <a:spcPts val="0"/>
              </a:spcAft>
              <a:buSzPts val="1600"/>
              <a:buNone/>
              <a:defRPr/>
            </a:lvl3pPr>
            <a:lvl4pPr lvl="3" rtl="0" algn="ctr">
              <a:lnSpc>
                <a:spcPct val="100000"/>
              </a:lnSpc>
              <a:spcBef>
                <a:spcPts val="1600"/>
              </a:spcBef>
              <a:spcAft>
                <a:spcPts val="0"/>
              </a:spcAft>
              <a:buSzPts val="1600"/>
              <a:buNone/>
              <a:defRPr/>
            </a:lvl4pPr>
            <a:lvl5pPr lvl="4" rtl="0" algn="ctr">
              <a:lnSpc>
                <a:spcPct val="100000"/>
              </a:lnSpc>
              <a:spcBef>
                <a:spcPts val="1600"/>
              </a:spcBef>
              <a:spcAft>
                <a:spcPts val="0"/>
              </a:spcAft>
              <a:buSzPts val="1600"/>
              <a:buNone/>
              <a:defRPr/>
            </a:lvl5pPr>
            <a:lvl6pPr lvl="5" rtl="0" algn="ctr">
              <a:lnSpc>
                <a:spcPct val="100000"/>
              </a:lnSpc>
              <a:spcBef>
                <a:spcPts val="1600"/>
              </a:spcBef>
              <a:spcAft>
                <a:spcPts val="0"/>
              </a:spcAft>
              <a:buSzPts val="1600"/>
              <a:buNone/>
              <a:defRPr/>
            </a:lvl6pPr>
            <a:lvl7pPr lvl="6" rtl="0" algn="ctr">
              <a:lnSpc>
                <a:spcPct val="100000"/>
              </a:lnSpc>
              <a:spcBef>
                <a:spcPts val="1600"/>
              </a:spcBef>
              <a:spcAft>
                <a:spcPts val="0"/>
              </a:spcAft>
              <a:buSzPts val="1600"/>
              <a:buNone/>
              <a:defRPr/>
            </a:lvl7pPr>
            <a:lvl8pPr lvl="7" rtl="0" algn="ctr">
              <a:lnSpc>
                <a:spcPct val="100000"/>
              </a:lnSpc>
              <a:spcBef>
                <a:spcPts val="1600"/>
              </a:spcBef>
              <a:spcAft>
                <a:spcPts val="0"/>
              </a:spcAft>
              <a:buSzPts val="1600"/>
              <a:buNone/>
              <a:defRPr/>
            </a:lvl8pPr>
            <a:lvl9pPr lvl="8" rtl="0" algn="ctr">
              <a:lnSpc>
                <a:spcPct val="100000"/>
              </a:lnSpc>
              <a:spcBef>
                <a:spcPts val="1600"/>
              </a:spcBef>
              <a:spcAft>
                <a:spcPts val="1600"/>
              </a:spcAft>
              <a:buSzPts val="1600"/>
              <a:buNone/>
              <a:defRPr/>
            </a:lvl9pPr>
          </a:lstStyle>
          <a:p/>
        </p:txBody>
      </p:sp>
      <p:grpSp>
        <p:nvGrpSpPr>
          <p:cNvPr id="101" name="Google Shape;101;p9"/>
          <p:cNvGrpSpPr/>
          <p:nvPr/>
        </p:nvGrpSpPr>
        <p:grpSpPr>
          <a:xfrm>
            <a:off x="358375" y="-1275"/>
            <a:ext cx="8425625" cy="5108400"/>
            <a:chOff x="358375" y="-1275"/>
            <a:chExt cx="8425625" cy="5108400"/>
          </a:xfrm>
        </p:grpSpPr>
        <p:cxnSp>
          <p:nvCxnSpPr>
            <p:cNvPr id="102" name="Google Shape;102;p9"/>
            <p:cNvCxnSpPr/>
            <p:nvPr/>
          </p:nvCxnSpPr>
          <p:spPr>
            <a:xfrm>
              <a:off x="358375" y="-1275"/>
              <a:ext cx="0" cy="5108400"/>
            </a:xfrm>
            <a:prstGeom prst="straightConnector1">
              <a:avLst/>
            </a:prstGeom>
            <a:noFill/>
            <a:ln cap="flat" cmpd="sng" w="9525">
              <a:solidFill>
                <a:schemeClr val="dk1"/>
              </a:solidFill>
              <a:prstDash val="solid"/>
              <a:round/>
              <a:headEnd len="med" w="med" type="none"/>
              <a:tailEnd len="med" w="med" type="none"/>
            </a:ln>
          </p:spPr>
        </p:cxnSp>
        <p:cxnSp>
          <p:nvCxnSpPr>
            <p:cNvPr id="103" name="Google Shape;103;p9"/>
            <p:cNvCxnSpPr/>
            <p:nvPr/>
          </p:nvCxnSpPr>
          <p:spPr>
            <a:xfrm>
              <a:off x="8784000" y="-1275"/>
              <a:ext cx="0" cy="5108400"/>
            </a:xfrm>
            <a:prstGeom prst="straightConnector1">
              <a:avLst/>
            </a:prstGeom>
            <a:noFill/>
            <a:ln cap="flat" cmpd="sng" w="9525">
              <a:solidFill>
                <a:schemeClr val="dk1"/>
              </a:solidFill>
              <a:prstDash val="solid"/>
              <a:round/>
              <a:headEnd len="med" w="med" type="none"/>
              <a:tailEnd len="med" w="med" type="none"/>
            </a:ln>
          </p:spPr>
        </p:cxnSp>
      </p:grpSp>
      <p:cxnSp>
        <p:nvCxnSpPr>
          <p:cNvPr id="104" name="Google Shape;104;p9"/>
          <p:cNvCxnSpPr/>
          <p:nvPr/>
        </p:nvCxnSpPr>
        <p:spPr>
          <a:xfrm>
            <a:off x="358375" y="2571750"/>
            <a:ext cx="8426400" cy="0"/>
          </a:xfrm>
          <a:prstGeom prst="straightConnector1">
            <a:avLst/>
          </a:prstGeom>
          <a:noFill/>
          <a:ln cap="flat" cmpd="sng" w="9525">
            <a:solidFill>
              <a:schemeClr val="dk1"/>
            </a:solidFill>
            <a:prstDash val="solid"/>
            <a:round/>
            <a:headEnd len="med" w="med" type="none"/>
            <a:tailEnd len="med" w="med" type="none"/>
          </a:ln>
        </p:spPr>
      </p:cxnSp>
      <p:sp>
        <p:nvSpPr>
          <p:cNvPr id="105" name="Google Shape;105;p9">
            <a:hlinkClick action="ppaction://hlinkshowjump?jump=nextslide"/>
          </p:cNvPr>
          <p:cNvSpPr/>
          <p:nvPr/>
        </p:nvSpPr>
        <p:spPr>
          <a:xfrm rot="5400000">
            <a:off x="8895325" y="2507850"/>
            <a:ext cx="147900" cy="1278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9">
            <a:hlinkClick action="ppaction://hlinkshowjump?jump=previousslide"/>
          </p:cNvPr>
          <p:cNvSpPr/>
          <p:nvPr/>
        </p:nvSpPr>
        <p:spPr>
          <a:xfrm rot="-5400000">
            <a:off x="100650" y="2507850"/>
            <a:ext cx="147900" cy="1278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9">
            <a:hlinkClick action="ppaction://hlinkshowjump?jump=previousslide"/>
          </p:cNvPr>
          <p:cNvSpPr/>
          <p:nvPr/>
        </p:nvSpPr>
        <p:spPr>
          <a:xfrm>
            <a:off x="6700" y="1714500"/>
            <a:ext cx="354900" cy="174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9"/>
          <p:cNvSpPr txBox="1"/>
          <p:nvPr/>
        </p:nvSpPr>
        <p:spPr>
          <a:xfrm>
            <a:off x="7858793" y="4822656"/>
            <a:ext cx="690900" cy="2328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a:solidFill>
                  <a:schemeClr val="dk1"/>
                </a:solidFill>
                <a:latin typeface="Bellota Text Light"/>
                <a:ea typeface="Bellota Text Light"/>
                <a:cs typeface="Bellota Text Light"/>
                <a:sym typeface="Bellota Text Light"/>
              </a:rPr>
              <a:t>PAG</a:t>
            </a:r>
            <a:endParaRPr>
              <a:solidFill>
                <a:schemeClr val="dk1"/>
              </a:solidFill>
              <a:latin typeface="Bellota Text Light"/>
              <a:ea typeface="Bellota Text Light"/>
              <a:cs typeface="Bellota Text Light"/>
              <a:sym typeface="Bellota Text Light"/>
            </a:endParaRPr>
          </a:p>
        </p:txBody>
      </p:sp>
      <p:sp>
        <p:nvSpPr>
          <p:cNvPr id="109" name="Google Shape;109;p9"/>
          <p:cNvSpPr txBox="1"/>
          <p:nvPr>
            <p:ph idx="12" type="sldNum"/>
          </p:nvPr>
        </p:nvSpPr>
        <p:spPr>
          <a:xfrm>
            <a:off x="8251147" y="4819594"/>
            <a:ext cx="501900" cy="232800"/>
          </a:xfrm>
          <a:prstGeom prst="rect">
            <a:avLst/>
          </a:prstGeom>
          <a:noFill/>
          <a:ln>
            <a:noFill/>
          </a:ln>
        </p:spPr>
        <p:txBody>
          <a:bodyPr anchorCtr="0" anchor="ctr" bIns="91425" lIns="91425" spcFirstLastPara="1" rIns="91425" wrap="square" tIns="91425">
            <a:noAutofit/>
          </a:bodyPr>
          <a:lstStyle>
            <a:lvl1pPr lvl="0" rtl="0" algn="r">
              <a:buNone/>
              <a:defRPr>
                <a:solidFill>
                  <a:schemeClr val="dk1"/>
                </a:solidFill>
                <a:latin typeface="Bellota Text Light"/>
                <a:ea typeface="Bellota Text Light"/>
                <a:cs typeface="Bellota Text Light"/>
                <a:sym typeface="Bellota Text Light"/>
              </a:defRPr>
            </a:lvl1pPr>
            <a:lvl2pPr lvl="1" rtl="0" algn="r">
              <a:buNone/>
              <a:defRPr>
                <a:solidFill>
                  <a:schemeClr val="dk1"/>
                </a:solidFill>
                <a:latin typeface="Bellota Text Light"/>
                <a:ea typeface="Bellota Text Light"/>
                <a:cs typeface="Bellota Text Light"/>
                <a:sym typeface="Bellota Text Light"/>
              </a:defRPr>
            </a:lvl2pPr>
            <a:lvl3pPr lvl="2" rtl="0" algn="r">
              <a:buNone/>
              <a:defRPr>
                <a:solidFill>
                  <a:schemeClr val="dk1"/>
                </a:solidFill>
                <a:latin typeface="Bellota Text Light"/>
                <a:ea typeface="Bellota Text Light"/>
                <a:cs typeface="Bellota Text Light"/>
                <a:sym typeface="Bellota Text Light"/>
              </a:defRPr>
            </a:lvl3pPr>
            <a:lvl4pPr lvl="3" rtl="0" algn="r">
              <a:buNone/>
              <a:defRPr>
                <a:solidFill>
                  <a:schemeClr val="dk1"/>
                </a:solidFill>
                <a:latin typeface="Bellota Text Light"/>
                <a:ea typeface="Bellota Text Light"/>
                <a:cs typeface="Bellota Text Light"/>
                <a:sym typeface="Bellota Text Light"/>
              </a:defRPr>
            </a:lvl4pPr>
            <a:lvl5pPr lvl="4" rtl="0" algn="r">
              <a:buNone/>
              <a:defRPr>
                <a:solidFill>
                  <a:schemeClr val="dk1"/>
                </a:solidFill>
                <a:latin typeface="Bellota Text Light"/>
                <a:ea typeface="Bellota Text Light"/>
                <a:cs typeface="Bellota Text Light"/>
                <a:sym typeface="Bellota Text Light"/>
              </a:defRPr>
            </a:lvl5pPr>
            <a:lvl6pPr lvl="5" rtl="0" algn="r">
              <a:buNone/>
              <a:defRPr>
                <a:solidFill>
                  <a:schemeClr val="dk1"/>
                </a:solidFill>
                <a:latin typeface="Bellota Text Light"/>
                <a:ea typeface="Bellota Text Light"/>
                <a:cs typeface="Bellota Text Light"/>
                <a:sym typeface="Bellota Text Light"/>
              </a:defRPr>
            </a:lvl6pPr>
            <a:lvl7pPr lvl="6" rtl="0" algn="r">
              <a:buNone/>
              <a:defRPr>
                <a:solidFill>
                  <a:schemeClr val="dk1"/>
                </a:solidFill>
                <a:latin typeface="Bellota Text Light"/>
                <a:ea typeface="Bellota Text Light"/>
                <a:cs typeface="Bellota Text Light"/>
                <a:sym typeface="Bellota Text Light"/>
              </a:defRPr>
            </a:lvl7pPr>
            <a:lvl8pPr lvl="7" rtl="0" algn="r">
              <a:buNone/>
              <a:defRPr>
                <a:solidFill>
                  <a:schemeClr val="dk1"/>
                </a:solidFill>
                <a:latin typeface="Bellota Text Light"/>
                <a:ea typeface="Bellota Text Light"/>
                <a:cs typeface="Bellota Text Light"/>
                <a:sym typeface="Bellota Text Light"/>
              </a:defRPr>
            </a:lvl8pPr>
            <a:lvl9pPr lvl="8" rtl="0" algn="r">
              <a:buNone/>
              <a:defRPr>
                <a:solidFill>
                  <a:schemeClr val="dk1"/>
                </a:solidFill>
                <a:latin typeface="Bellota Text Light"/>
                <a:ea typeface="Bellota Text Light"/>
                <a:cs typeface="Bellota Text Light"/>
                <a:sym typeface="Bellota Text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10" name="Shape 110"/>
        <p:cNvGrpSpPr/>
        <p:nvPr/>
      </p:nvGrpSpPr>
      <p:grpSpPr>
        <a:xfrm>
          <a:off x="0" y="0"/>
          <a:ext cx="0" cy="0"/>
          <a:chOff x="0" y="0"/>
          <a:chExt cx="0" cy="0"/>
        </a:xfrm>
      </p:grpSpPr>
      <p:sp>
        <p:nvSpPr>
          <p:cNvPr id="111" name="Google Shape;111;p10"/>
          <p:cNvSpPr txBox="1"/>
          <p:nvPr>
            <p:ph type="title"/>
          </p:nvPr>
        </p:nvSpPr>
        <p:spPr>
          <a:xfrm>
            <a:off x="4384500" y="540000"/>
            <a:ext cx="4039500" cy="27024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3500"/>
              <a:buNone/>
              <a:defRPr sz="4000">
                <a:solidFill>
                  <a:schemeClr val="lt1"/>
                </a:solidFill>
              </a:defRPr>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
        <p:nvSpPr>
          <p:cNvPr id="112" name="Google Shape;112;p10">
            <a:hlinkClick action="ppaction://hlinkshowjump?jump=nextslide"/>
          </p:cNvPr>
          <p:cNvSpPr/>
          <p:nvPr/>
        </p:nvSpPr>
        <p:spPr>
          <a:xfrm rot="5400000">
            <a:off x="8895325" y="2507850"/>
            <a:ext cx="147900" cy="1278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0">
            <a:hlinkClick action="ppaction://hlinkshowjump?jump=previousslide"/>
          </p:cNvPr>
          <p:cNvSpPr/>
          <p:nvPr/>
        </p:nvSpPr>
        <p:spPr>
          <a:xfrm rot="-5400000">
            <a:off x="100650" y="2507850"/>
            <a:ext cx="147900" cy="1278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0">
            <a:hlinkClick action="ppaction://hlinkshowjump?jump=previousslide"/>
          </p:cNvPr>
          <p:cNvSpPr/>
          <p:nvPr/>
        </p:nvSpPr>
        <p:spPr>
          <a:xfrm>
            <a:off x="6700" y="1714500"/>
            <a:ext cx="354900" cy="174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0" Type="http://schemas.openxmlformats.org/officeDocument/2006/relationships/theme" Target="../theme/theme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500"/>
              <a:buFont typeface="Viaoda Libre"/>
              <a:buNone/>
              <a:defRPr sz="3500">
                <a:solidFill>
                  <a:schemeClr val="dk1"/>
                </a:solidFill>
                <a:latin typeface="Viaoda Libre"/>
                <a:ea typeface="Viaoda Libre"/>
                <a:cs typeface="Viaoda Libre"/>
                <a:sym typeface="Viaoda Libre"/>
              </a:defRPr>
            </a:lvl1pPr>
            <a:lvl2pPr lvl="1" rtl="0">
              <a:spcBef>
                <a:spcPts val="0"/>
              </a:spcBef>
              <a:spcAft>
                <a:spcPts val="0"/>
              </a:spcAft>
              <a:buClr>
                <a:schemeClr val="dk1"/>
              </a:buClr>
              <a:buSzPts val="3500"/>
              <a:buFont typeface="Viaoda Libre"/>
              <a:buNone/>
              <a:defRPr sz="3500">
                <a:solidFill>
                  <a:schemeClr val="dk1"/>
                </a:solidFill>
                <a:latin typeface="Viaoda Libre"/>
                <a:ea typeface="Viaoda Libre"/>
                <a:cs typeface="Viaoda Libre"/>
                <a:sym typeface="Viaoda Libre"/>
              </a:defRPr>
            </a:lvl2pPr>
            <a:lvl3pPr lvl="2" rtl="0">
              <a:spcBef>
                <a:spcPts val="0"/>
              </a:spcBef>
              <a:spcAft>
                <a:spcPts val="0"/>
              </a:spcAft>
              <a:buClr>
                <a:schemeClr val="dk1"/>
              </a:buClr>
              <a:buSzPts val="3500"/>
              <a:buFont typeface="Viaoda Libre"/>
              <a:buNone/>
              <a:defRPr sz="3500">
                <a:solidFill>
                  <a:schemeClr val="dk1"/>
                </a:solidFill>
                <a:latin typeface="Viaoda Libre"/>
                <a:ea typeface="Viaoda Libre"/>
                <a:cs typeface="Viaoda Libre"/>
                <a:sym typeface="Viaoda Libre"/>
              </a:defRPr>
            </a:lvl3pPr>
            <a:lvl4pPr lvl="3" rtl="0">
              <a:spcBef>
                <a:spcPts val="0"/>
              </a:spcBef>
              <a:spcAft>
                <a:spcPts val="0"/>
              </a:spcAft>
              <a:buClr>
                <a:schemeClr val="dk1"/>
              </a:buClr>
              <a:buSzPts val="3500"/>
              <a:buFont typeface="Viaoda Libre"/>
              <a:buNone/>
              <a:defRPr sz="3500">
                <a:solidFill>
                  <a:schemeClr val="dk1"/>
                </a:solidFill>
                <a:latin typeface="Viaoda Libre"/>
                <a:ea typeface="Viaoda Libre"/>
                <a:cs typeface="Viaoda Libre"/>
                <a:sym typeface="Viaoda Libre"/>
              </a:defRPr>
            </a:lvl4pPr>
            <a:lvl5pPr lvl="4" rtl="0">
              <a:spcBef>
                <a:spcPts val="0"/>
              </a:spcBef>
              <a:spcAft>
                <a:spcPts val="0"/>
              </a:spcAft>
              <a:buClr>
                <a:schemeClr val="dk1"/>
              </a:buClr>
              <a:buSzPts val="3500"/>
              <a:buFont typeface="Viaoda Libre"/>
              <a:buNone/>
              <a:defRPr sz="3500">
                <a:solidFill>
                  <a:schemeClr val="dk1"/>
                </a:solidFill>
                <a:latin typeface="Viaoda Libre"/>
                <a:ea typeface="Viaoda Libre"/>
                <a:cs typeface="Viaoda Libre"/>
                <a:sym typeface="Viaoda Libre"/>
              </a:defRPr>
            </a:lvl5pPr>
            <a:lvl6pPr lvl="5" rtl="0">
              <a:spcBef>
                <a:spcPts val="0"/>
              </a:spcBef>
              <a:spcAft>
                <a:spcPts val="0"/>
              </a:spcAft>
              <a:buClr>
                <a:schemeClr val="dk1"/>
              </a:buClr>
              <a:buSzPts val="3500"/>
              <a:buFont typeface="Viaoda Libre"/>
              <a:buNone/>
              <a:defRPr sz="3500">
                <a:solidFill>
                  <a:schemeClr val="dk1"/>
                </a:solidFill>
                <a:latin typeface="Viaoda Libre"/>
                <a:ea typeface="Viaoda Libre"/>
                <a:cs typeface="Viaoda Libre"/>
                <a:sym typeface="Viaoda Libre"/>
              </a:defRPr>
            </a:lvl6pPr>
            <a:lvl7pPr lvl="6" rtl="0">
              <a:spcBef>
                <a:spcPts val="0"/>
              </a:spcBef>
              <a:spcAft>
                <a:spcPts val="0"/>
              </a:spcAft>
              <a:buClr>
                <a:schemeClr val="dk1"/>
              </a:buClr>
              <a:buSzPts val="3500"/>
              <a:buFont typeface="Viaoda Libre"/>
              <a:buNone/>
              <a:defRPr sz="3500">
                <a:solidFill>
                  <a:schemeClr val="dk1"/>
                </a:solidFill>
                <a:latin typeface="Viaoda Libre"/>
                <a:ea typeface="Viaoda Libre"/>
                <a:cs typeface="Viaoda Libre"/>
                <a:sym typeface="Viaoda Libre"/>
              </a:defRPr>
            </a:lvl7pPr>
            <a:lvl8pPr lvl="7" rtl="0">
              <a:spcBef>
                <a:spcPts val="0"/>
              </a:spcBef>
              <a:spcAft>
                <a:spcPts val="0"/>
              </a:spcAft>
              <a:buClr>
                <a:schemeClr val="dk1"/>
              </a:buClr>
              <a:buSzPts val="3500"/>
              <a:buFont typeface="Viaoda Libre"/>
              <a:buNone/>
              <a:defRPr sz="3500">
                <a:solidFill>
                  <a:schemeClr val="dk1"/>
                </a:solidFill>
                <a:latin typeface="Viaoda Libre"/>
                <a:ea typeface="Viaoda Libre"/>
                <a:cs typeface="Viaoda Libre"/>
                <a:sym typeface="Viaoda Libre"/>
              </a:defRPr>
            </a:lvl8pPr>
            <a:lvl9pPr lvl="8" rtl="0">
              <a:spcBef>
                <a:spcPts val="0"/>
              </a:spcBef>
              <a:spcAft>
                <a:spcPts val="0"/>
              </a:spcAft>
              <a:buClr>
                <a:schemeClr val="dk1"/>
              </a:buClr>
              <a:buSzPts val="3500"/>
              <a:buFont typeface="Viaoda Libre"/>
              <a:buNone/>
              <a:defRPr sz="3500">
                <a:solidFill>
                  <a:schemeClr val="dk1"/>
                </a:solidFill>
                <a:latin typeface="Viaoda Libre"/>
                <a:ea typeface="Viaoda Libre"/>
                <a:cs typeface="Viaoda Libre"/>
                <a:sym typeface="Viaoda Libr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30200" lvl="0" marL="457200">
              <a:lnSpc>
                <a:spcPct val="100000"/>
              </a:lnSpc>
              <a:spcBef>
                <a:spcPts val="0"/>
              </a:spcBef>
              <a:spcAft>
                <a:spcPts val="0"/>
              </a:spcAft>
              <a:buClr>
                <a:schemeClr val="dk2"/>
              </a:buClr>
              <a:buSzPts val="1600"/>
              <a:buFont typeface="Bellota Text"/>
              <a:buChar char="●"/>
              <a:defRPr sz="1600">
                <a:solidFill>
                  <a:schemeClr val="dk2"/>
                </a:solidFill>
                <a:latin typeface="Bellota Text"/>
                <a:ea typeface="Bellota Text"/>
                <a:cs typeface="Bellota Text"/>
                <a:sym typeface="Bellota Text"/>
              </a:defRPr>
            </a:lvl1pPr>
            <a:lvl2pPr indent="-330200" lvl="1" marL="914400">
              <a:lnSpc>
                <a:spcPct val="100000"/>
              </a:lnSpc>
              <a:spcBef>
                <a:spcPts val="1600"/>
              </a:spcBef>
              <a:spcAft>
                <a:spcPts val="0"/>
              </a:spcAft>
              <a:buClr>
                <a:schemeClr val="dk2"/>
              </a:buClr>
              <a:buSzPts val="1600"/>
              <a:buFont typeface="Bellota Text"/>
              <a:buChar char="○"/>
              <a:defRPr sz="1600">
                <a:solidFill>
                  <a:schemeClr val="dk2"/>
                </a:solidFill>
                <a:latin typeface="Bellota Text"/>
                <a:ea typeface="Bellota Text"/>
                <a:cs typeface="Bellota Text"/>
                <a:sym typeface="Bellota Text"/>
              </a:defRPr>
            </a:lvl2pPr>
            <a:lvl3pPr indent="-330200" lvl="2" marL="1371600">
              <a:lnSpc>
                <a:spcPct val="100000"/>
              </a:lnSpc>
              <a:spcBef>
                <a:spcPts val="1600"/>
              </a:spcBef>
              <a:spcAft>
                <a:spcPts val="0"/>
              </a:spcAft>
              <a:buClr>
                <a:schemeClr val="dk2"/>
              </a:buClr>
              <a:buSzPts val="1600"/>
              <a:buFont typeface="Bellota Text"/>
              <a:buChar char="■"/>
              <a:defRPr sz="1600">
                <a:solidFill>
                  <a:schemeClr val="dk2"/>
                </a:solidFill>
                <a:latin typeface="Bellota Text"/>
                <a:ea typeface="Bellota Text"/>
                <a:cs typeface="Bellota Text"/>
                <a:sym typeface="Bellota Text"/>
              </a:defRPr>
            </a:lvl3pPr>
            <a:lvl4pPr indent="-330200" lvl="3" marL="1828800">
              <a:lnSpc>
                <a:spcPct val="100000"/>
              </a:lnSpc>
              <a:spcBef>
                <a:spcPts val="1600"/>
              </a:spcBef>
              <a:spcAft>
                <a:spcPts val="0"/>
              </a:spcAft>
              <a:buClr>
                <a:schemeClr val="dk2"/>
              </a:buClr>
              <a:buSzPts val="1600"/>
              <a:buFont typeface="Bellota Text"/>
              <a:buChar char="●"/>
              <a:defRPr sz="1600">
                <a:solidFill>
                  <a:schemeClr val="dk2"/>
                </a:solidFill>
                <a:latin typeface="Bellota Text"/>
                <a:ea typeface="Bellota Text"/>
                <a:cs typeface="Bellota Text"/>
                <a:sym typeface="Bellota Text"/>
              </a:defRPr>
            </a:lvl4pPr>
            <a:lvl5pPr indent="-330200" lvl="4" marL="2286000">
              <a:lnSpc>
                <a:spcPct val="100000"/>
              </a:lnSpc>
              <a:spcBef>
                <a:spcPts val="1600"/>
              </a:spcBef>
              <a:spcAft>
                <a:spcPts val="0"/>
              </a:spcAft>
              <a:buClr>
                <a:schemeClr val="dk2"/>
              </a:buClr>
              <a:buSzPts val="1600"/>
              <a:buFont typeface="Bellota Text"/>
              <a:buChar char="○"/>
              <a:defRPr sz="1600">
                <a:solidFill>
                  <a:schemeClr val="dk2"/>
                </a:solidFill>
                <a:latin typeface="Bellota Text"/>
                <a:ea typeface="Bellota Text"/>
                <a:cs typeface="Bellota Text"/>
                <a:sym typeface="Bellota Text"/>
              </a:defRPr>
            </a:lvl5pPr>
            <a:lvl6pPr indent="-330200" lvl="5" marL="2743200">
              <a:lnSpc>
                <a:spcPct val="100000"/>
              </a:lnSpc>
              <a:spcBef>
                <a:spcPts val="1600"/>
              </a:spcBef>
              <a:spcAft>
                <a:spcPts val="0"/>
              </a:spcAft>
              <a:buClr>
                <a:schemeClr val="dk2"/>
              </a:buClr>
              <a:buSzPts val="1600"/>
              <a:buFont typeface="Bellota Text"/>
              <a:buChar char="■"/>
              <a:defRPr sz="1600">
                <a:solidFill>
                  <a:schemeClr val="dk2"/>
                </a:solidFill>
                <a:latin typeface="Bellota Text"/>
                <a:ea typeface="Bellota Text"/>
                <a:cs typeface="Bellota Text"/>
                <a:sym typeface="Bellota Text"/>
              </a:defRPr>
            </a:lvl6pPr>
            <a:lvl7pPr indent="-330200" lvl="6" marL="3200400">
              <a:lnSpc>
                <a:spcPct val="100000"/>
              </a:lnSpc>
              <a:spcBef>
                <a:spcPts val="1600"/>
              </a:spcBef>
              <a:spcAft>
                <a:spcPts val="0"/>
              </a:spcAft>
              <a:buClr>
                <a:schemeClr val="dk2"/>
              </a:buClr>
              <a:buSzPts val="1600"/>
              <a:buFont typeface="Bellota Text"/>
              <a:buChar char="●"/>
              <a:defRPr sz="1600">
                <a:solidFill>
                  <a:schemeClr val="dk2"/>
                </a:solidFill>
                <a:latin typeface="Bellota Text"/>
                <a:ea typeface="Bellota Text"/>
                <a:cs typeface="Bellota Text"/>
                <a:sym typeface="Bellota Text"/>
              </a:defRPr>
            </a:lvl7pPr>
            <a:lvl8pPr indent="-330200" lvl="7" marL="3657600">
              <a:lnSpc>
                <a:spcPct val="100000"/>
              </a:lnSpc>
              <a:spcBef>
                <a:spcPts val="1600"/>
              </a:spcBef>
              <a:spcAft>
                <a:spcPts val="0"/>
              </a:spcAft>
              <a:buClr>
                <a:schemeClr val="dk2"/>
              </a:buClr>
              <a:buSzPts val="1600"/>
              <a:buFont typeface="Bellota Text"/>
              <a:buChar char="○"/>
              <a:defRPr sz="1600">
                <a:solidFill>
                  <a:schemeClr val="dk2"/>
                </a:solidFill>
                <a:latin typeface="Bellota Text"/>
                <a:ea typeface="Bellota Text"/>
                <a:cs typeface="Bellota Text"/>
                <a:sym typeface="Bellota Text"/>
              </a:defRPr>
            </a:lvl8pPr>
            <a:lvl9pPr indent="-330200" lvl="8" marL="4114800">
              <a:lnSpc>
                <a:spcPct val="100000"/>
              </a:lnSpc>
              <a:spcBef>
                <a:spcPts val="1600"/>
              </a:spcBef>
              <a:spcAft>
                <a:spcPts val="1600"/>
              </a:spcAft>
              <a:buClr>
                <a:schemeClr val="dk2"/>
              </a:buClr>
              <a:buSzPts val="1600"/>
              <a:buFont typeface="Bellota Text"/>
              <a:buChar char="■"/>
              <a:defRPr sz="1600">
                <a:solidFill>
                  <a:schemeClr val="dk2"/>
                </a:solidFill>
                <a:latin typeface="Bellota Text"/>
                <a:ea typeface="Bellota Text"/>
                <a:cs typeface="Bellota Text"/>
                <a:sym typeface="Bellota Text"/>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xml"/><Relationship Id="rId3" Type="http://schemas.openxmlformats.org/officeDocument/2006/relationships/image" Target="../media/image1.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 Id="rId3"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31"/>
          <p:cNvSpPr txBox="1"/>
          <p:nvPr>
            <p:ph type="ctrTitle"/>
          </p:nvPr>
        </p:nvSpPr>
        <p:spPr>
          <a:xfrm>
            <a:off x="1050375" y="781375"/>
            <a:ext cx="7043400" cy="1987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Building Renaming Kiosk</a:t>
            </a:r>
            <a:endParaRPr/>
          </a:p>
        </p:txBody>
      </p:sp>
      <p:sp>
        <p:nvSpPr>
          <p:cNvPr id="400" name="Google Shape;400;p31"/>
          <p:cNvSpPr txBox="1"/>
          <p:nvPr>
            <p:ph idx="1" type="subTitle"/>
          </p:nvPr>
        </p:nvSpPr>
        <p:spPr>
          <a:xfrm>
            <a:off x="2646000" y="2641168"/>
            <a:ext cx="3852000" cy="36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At UNC Asheville</a:t>
            </a:r>
            <a:endParaRPr/>
          </a:p>
        </p:txBody>
      </p:sp>
      <p:sp>
        <p:nvSpPr>
          <p:cNvPr id="401" name="Google Shape;401;p31"/>
          <p:cNvSpPr txBox="1"/>
          <p:nvPr>
            <p:ph idx="12" type="sldNum"/>
          </p:nvPr>
        </p:nvSpPr>
        <p:spPr>
          <a:xfrm>
            <a:off x="8251147" y="4819594"/>
            <a:ext cx="501900" cy="232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02" name="Google Shape;402;p31"/>
          <p:cNvSpPr txBox="1"/>
          <p:nvPr/>
        </p:nvSpPr>
        <p:spPr>
          <a:xfrm>
            <a:off x="362026" y="131500"/>
            <a:ext cx="1382400" cy="30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latin typeface="Bellota Text Light"/>
                <a:ea typeface="Bellota Text Light"/>
                <a:cs typeface="Bellota Text Light"/>
                <a:sym typeface="Bellota Text Light"/>
              </a:rPr>
              <a:t>Barrett Eidson</a:t>
            </a:r>
            <a:endParaRPr>
              <a:solidFill>
                <a:schemeClr val="dk1"/>
              </a:solidFill>
              <a:latin typeface="Bellota Text Light"/>
              <a:ea typeface="Bellota Text Light"/>
              <a:cs typeface="Bellota Text Light"/>
              <a:sym typeface="Bellota Text Light"/>
            </a:endParaRPr>
          </a:p>
        </p:txBody>
      </p:sp>
      <p:sp>
        <p:nvSpPr>
          <p:cNvPr id="403" name="Google Shape;403;p31"/>
          <p:cNvSpPr txBox="1"/>
          <p:nvPr/>
        </p:nvSpPr>
        <p:spPr>
          <a:xfrm>
            <a:off x="6562189" y="131500"/>
            <a:ext cx="2207700" cy="3009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a:solidFill>
                  <a:schemeClr val="dk1"/>
                </a:solidFill>
                <a:latin typeface="Bellota Text Light"/>
                <a:ea typeface="Bellota Text Light"/>
                <a:cs typeface="Bellota Text Light"/>
                <a:sym typeface="Bellota Text Light"/>
              </a:rPr>
              <a:t>March 30, 2023</a:t>
            </a:r>
            <a:endParaRPr>
              <a:solidFill>
                <a:schemeClr val="dk1"/>
              </a:solidFill>
              <a:latin typeface="Bellota Text Light"/>
              <a:ea typeface="Bellota Text Light"/>
              <a:cs typeface="Bellota Text Light"/>
              <a:sym typeface="Bellota Text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407" name="Shape 407"/>
        <p:cNvGrpSpPr/>
        <p:nvPr/>
      </p:nvGrpSpPr>
      <p:grpSpPr>
        <a:xfrm>
          <a:off x="0" y="0"/>
          <a:ext cx="0" cy="0"/>
          <a:chOff x="0" y="0"/>
          <a:chExt cx="0" cy="0"/>
        </a:xfrm>
      </p:grpSpPr>
      <p:sp>
        <p:nvSpPr>
          <p:cNvPr id="408" name="Google Shape;408;p32"/>
          <p:cNvSpPr txBox="1"/>
          <p:nvPr>
            <p:ph type="title"/>
          </p:nvPr>
        </p:nvSpPr>
        <p:spPr>
          <a:xfrm>
            <a:off x="743350" y="1742775"/>
            <a:ext cx="2760000" cy="903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WHAT IS THIS PROJECT?</a:t>
            </a:r>
            <a:endParaRPr/>
          </a:p>
        </p:txBody>
      </p:sp>
      <p:sp>
        <p:nvSpPr>
          <p:cNvPr id="409" name="Google Shape;409;p32"/>
          <p:cNvSpPr txBox="1"/>
          <p:nvPr>
            <p:ph idx="2" type="title"/>
          </p:nvPr>
        </p:nvSpPr>
        <p:spPr>
          <a:xfrm>
            <a:off x="743350" y="1307164"/>
            <a:ext cx="1275300" cy="593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01</a:t>
            </a:r>
            <a:endParaRPr/>
          </a:p>
        </p:txBody>
      </p:sp>
      <p:sp>
        <p:nvSpPr>
          <p:cNvPr id="410" name="Google Shape;410;p32"/>
          <p:cNvSpPr txBox="1"/>
          <p:nvPr>
            <p:ph idx="3" type="title"/>
          </p:nvPr>
        </p:nvSpPr>
        <p:spPr>
          <a:xfrm>
            <a:off x="3192000" y="1742775"/>
            <a:ext cx="2493000" cy="903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WHY DID THEY GET RENAMED?</a:t>
            </a:r>
            <a:endParaRPr/>
          </a:p>
        </p:txBody>
      </p:sp>
      <p:sp>
        <p:nvSpPr>
          <p:cNvPr id="411" name="Google Shape;411;p32"/>
          <p:cNvSpPr txBox="1"/>
          <p:nvPr>
            <p:ph idx="4" type="title"/>
          </p:nvPr>
        </p:nvSpPr>
        <p:spPr>
          <a:xfrm>
            <a:off x="3192000" y="1307164"/>
            <a:ext cx="1275300" cy="593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02</a:t>
            </a:r>
            <a:endParaRPr/>
          </a:p>
        </p:txBody>
      </p:sp>
      <p:sp>
        <p:nvSpPr>
          <p:cNvPr id="412" name="Google Shape;412;p32"/>
          <p:cNvSpPr txBox="1"/>
          <p:nvPr>
            <p:ph idx="6" type="title"/>
          </p:nvPr>
        </p:nvSpPr>
        <p:spPr>
          <a:xfrm>
            <a:off x="5640650" y="1742775"/>
            <a:ext cx="2760000" cy="527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IMPACT</a:t>
            </a:r>
            <a:endParaRPr/>
          </a:p>
        </p:txBody>
      </p:sp>
      <p:sp>
        <p:nvSpPr>
          <p:cNvPr id="413" name="Google Shape;413;p32"/>
          <p:cNvSpPr txBox="1"/>
          <p:nvPr>
            <p:ph idx="7" type="title"/>
          </p:nvPr>
        </p:nvSpPr>
        <p:spPr>
          <a:xfrm>
            <a:off x="5640650" y="1307164"/>
            <a:ext cx="1275300" cy="593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03</a:t>
            </a:r>
            <a:endParaRPr/>
          </a:p>
        </p:txBody>
      </p:sp>
      <p:sp>
        <p:nvSpPr>
          <p:cNvPr id="414" name="Google Shape;414;p32"/>
          <p:cNvSpPr txBox="1"/>
          <p:nvPr>
            <p:ph idx="9" type="title"/>
          </p:nvPr>
        </p:nvSpPr>
        <p:spPr>
          <a:xfrm>
            <a:off x="743350" y="3532175"/>
            <a:ext cx="2760000" cy="527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LOCATION</a:t>
            </a:r>
            <a:endParaRPr/>
          </a:p>
        </p:txBody>
      </p:sp>
      <p:sp>
        <p:nvSpPr>
          <p:cNvPr id="415" name="Google Shape;415;p32"/>
          <p:cNvSpPr txBox="1"/>
          <p:nvPr>
            <p:ph idx="13" type="title"/>
          </p:nvPr>
        </p:nvSpPr>
        <p:spPr>
          <a:xfrm>
            <a:off x="743350" y="3096564"/>
            <a:ext cx="1275300" cy="593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04</a:t>
            </a:r>
            <a:endParaRPr/>
          </a:p>
        </p:txBody>
      </p:sp>
      <p:sp>
        <p:nvSpPr>
          <p:cNvPr id="416" name="Google Shape;416;p32"/>
          <p:cNvSpPr txBox="1"/>
          <p:nvPr>
            <p:ph idx="15" type="title"/>
          </p:nvPr>
        </p:nvSpPr>
        <p:spPr>
          <a:xfrm>
            <a:off x="3192000" y="3532175"/>
            <a:ext cx="2760000" cy="826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DESCRIPTION OF KIOSK</a:t>
            </a:r>
            <a:endParaRPr/>
          </a:p>
        </p:txBody>
      </p:sp>
      <p:sp>
        <p:nvSpPr>
          <p:cNvPr id="417" name="Google Shape;417;p32"/>
          <p:cNvSpPr txBox="1"/>
          <p:nvPr>
            <p:ph idx="16" type="title"/>
          </p:nvPr>
        </p:nvSpPr>
        <p:spPr>
          <a:xfrm>
            <a:off x="3192000" y="3096564"/>
            <a:ext cx="1275300" cy="593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05</a:t>
            </a:r>
            <a:endParaRPr/>
          </a:p>
        </p:txBody>
      </p:sp>
      <p:sp>
        <p:nvSpPr>
          <p:cNvPr id="418" name="Google Shape;418;p32"/>
          <p:cNvSpPr txBox="1"/>
          <p:nvPr>
            <p:ph idx="18" type="title"/>
          </p:nvPr>
        </p:nvSpPr>
        <p:spPr>
          <a:xfrm>
            <a:off x="5640650" y="3532175"/>
            <a:ext cx="2760000" cy="527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THANK YOU!</a:t>
            </a:r>
            <a:endParaRPr/>
          </a:p>
        </p:txBody>
      </p:sp>
      <p:sp>
        <p:nvSpPr>
          <p:cNvPr id="419" name="Google Shape;419;p32"/>
          <p:cNvSpPr txBox="1"/>
          <p:nvPr>
            <p:ph idx="19" type="title"/>
          </p:nvPr>
        </p:nvSpPr>
        <p:spPr>
          <a:xfrm>
            <a:off x="5640650" y="3096564"/>
            <a:ext cx="1275300" cy="593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06</a:t>
            </a:r>
            <a:endParaRPr/>
          </a:p>
        </p:txBody>
      </p:sp>
      <p:sp>
        <p:nvSpPr>
          <p:cNvPr id="420" name="Google Shape;420;p32"/>
          <p:cNvSpPr txBox="1"/>
          <p:nvPr>
            <p:ph idx="21" type="title"/>
          </p:nvPr>
        </p:nvSpPr>
        <p:spPr>
          <a:xfrm>
            <a:off x="720000" y="445025"/>
            <a:ext cx="77040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TABLE OF CONTENTS</a:t>
            </a:r>
            <a:endParaRPr/>
          </a:p>
        </p:txBody>
      </p:sp>
      <p:sp>
        <p:nvSpPr>
          <p:cNvPr id="421" name="Google Shape;421;p32"/>
          <p:cNvSpPr txBox="1"/>
          <p:nvPr>
            <p:ph idx="12" type="sldNum"/>
          </p:nvPr>
        </p:nvSpPr>
        <p:spPr>
          <a:xfrm>
            <a:off x="8251147" y="4819594"/>
            <a:ext cx="501900" cy="232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22" name="Google Shape;422;p32"/>
          <p:cNvSpPr txBox="1"/>
          <p:nvPr/>
        </p:nvSpPr>
        <p:spPr>
          <a:xfrm>
            <a:off x="362052" y="115325"/>
            <a:ext cx="4367700" cy="30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latin typeface="Bellota Text Light"/>
                <a:ea typeface="Bellota Text Light"/>
                <a:cs typeface="Bellota Text Light"/>
                <a:sym typeface="Bellota Text Light"/>
              </a:rPr>
              <a:t>UNC Asheville Building Renaming Project Kiosk</a:t>
            </a:r>
            <a:endParaRPr>
              <a:solidFill>
                <a:schemeClr val="dk1"/>
              </a:solidFill>
              <a:latin typeface="Bellota Text Light"/>
              <a:ea typeface="Bellota Text Light"/>
              <a:cs typeface="Bellota Text Light"/>
              <a:sym typeface="Bellota Text Light"/>
            </a:endParaRPr>
          </a:p>
        </p:txBody>
      </p:sp>
      <p:sp>
        <p:nvSpPr>
          <p:cNvPr id="423" name="Google Shape;423;p32"/>
          <p:cNvSpPr txBox="1"/>
          <p:nvPr/>
        </p:nvSpPr>
        <p:spPr>
          <a:xfrm>
            <a:off x="6562608" y="114831"/>
            <a:ext cx="2207700" cy="3009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a:solidFill>
                  <a:schemeClr val="dk1"/>
                </a:solidFill>
                <a:latin typeface="Bellota Text Light"/>
                <a:ea typeface="Bellota Text Light"/>
                <a:cs typeface="Bellota Text Light"/>
                <a:sym typeface="Bellota Text Light"/>
              </a:rPr>
              <a:t>TABLE OF CONTENTS</a:t>
            </a:r>
            <a:endParaRPr>
              <a:solidFill>
                <a:schemeClr val="dk1"/>
              </a:solidFill>
              <a:latin typeface="Bellota Text Light"/>
              <a:ea typeface="Bellota Text Light"/>
              <a:cs typeface="Bellota Text Light"/>
              <a:sym typeface="Bellota Text Light"/>
            </a:endParaRPr>
          </a:p>
        </p:txBody>
      </p:sp>
      <p:sp>
        <p:nvSpPr>
          <p:cNvPr id="424" name="Google Shape;424;p32">
            <a:hlinkClick action="ppaction://hlinkshowjump?jump=nextslide"/>
          </p:cNvPr>
          <p:cNvSpPr/>
          <p:nvPr/>
        </p:nvSpPr>
        <p:spPr>
          <a:xfrm rot="5400000">
            <a:off x="8895325" y="2507850"/>
            <a:ext cx="147900" cy="1278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32">
            <a:hlinkClick action="ppaction://hlinkshowjump?jump=previousslide"/>
          </p:cNvPr>
          <p:cNvSpPr/>
          <p:nvPr/>
        </p:nvSpPr>
        <p:spPr>
          <a:xfrm rot="-5400000">
            <a:off x="100650" y="2507850"/>
            <a:ext cx="147900" cy="1278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32">
            <a:hlinkClick action="ppaction://hlinkshowjump?jump=previousslide"/>
          </p:cNvPr>
          <p:cNvSpPr/>
          <p:nvPr/>
        </p:nvSpPr>
        <p:spPr>
          <a:xfrm>
            <a:off x="6700" y="1714500"/>
            <a:ext cx="354900" cy="174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pic>
        <p:nvPicPr>
          <p:cNvPr id="431" name="Google Shape;431;p33"/>
          <p:cNvPicPr preferRelativeResize="0"/>
          <p:nvPr/>
        </p:nvPicPr>
        <p:blipFill rotWithShape="1">
          <a:blip r:embed="rId3">
            <a:alphaModFix/>
          </a:blip>
          <a:srcRect b="26224" l="16498" r="16188" t="-14641"/>
          <a:stretch/>
        </p:blipFill>
        <p:spPr>
          <a:xfrm rot="-5400000">
            <a:off x="4315126" y="310651"/>
            <a:ext cx="5154274" cy="4513625"/>
          </a:xfrm>
          <a:prstGeom prst="rect">
            <a:avLst/>
          </a:prstGeom>
          <a:noFill/>
          <a:ln>
            <a:noFill/>
          </a:ln>
        </p:spPr>
      </p:pic>
      <p:sp>
        <p:nvSpPr>
          <p:cNvPr id="432" name="Google Shape;432;p33"/>
          <p:cNvSpPr txBox="1"/>
          <p:nvPr>
            <p:ph idx="1" type="subTitle"/>
          </p:nvPr>
        </p:nvSpPr>
        <p:spPr>
          <a:xfrm>
            <a:off x="720000" y="1672525"/>
            <a:ext cx="4181700" cy="2830500"/>
          </a:xfrm>
          <a:prstGeom prst="rect">
            <a:avLst/>
          </a:prstGeom>
        </p:spPr>
        <p:txBody>
          <a:bodyPr anchorCtr="0" anchor="t" bIns="91425" lIns="91425" spcFirstLastPara="1" rIns="91425" wrap="square" tIns="91425">
            <a:noAutofit/>
          </a:bodyPr>
          <a:lstStyle/>
          <a:p>
            <a:pPr indent="457200" lvl="0" marL="0" rtl="0" algn="l">
              <a:spcBef>
                <a:spcPts val="0"/>
              </a:spcBef>
              <a:spcAft>
                <a:spcPts val="0"/>
              </a:spcAft>
              <a:buNone/>
            </a:pPr>
            <a:r>
              <a:rPr lang="en">
                <a:solidFill>
                  <a:schemeClr val="dk1"/>
                </a:solidFill>
              </a:rPr>
              <a:t>On Friday, August 28, 2020, the chancellor’s office announced that the Board of Trustees would be renaming various Halls on the UNC Asheville campus.</a:t>
            </a:r>
            <a:endParaRPr>
              <a:solidFill>
                <a:schemeClr val="dk1"/>
              </a:solidFill>
            </a:endParaRPr>
          </a:p>
          <a:p>
            <a:pPr indent="457200" lvl="0" marL="0" rtl="0" algn="l">
              <a:spcBef>
                <a:spcPts val="1600"/>
              </a:spcBef>
              <a:spcAft>
                <a:spcPts val="0"/>
              </a:spcAft>
              <a:buNone/>
            </a:pPr>
            <a:r>
              <a:rPr lang="en">
                <a:solidFill>
                  <a:schemeClr val="dk1"/>
                </a:solidFill>
              </a:rPr>
              <a:t>This project would involve installing a kiosk that provides information </a:t>
            </a:r>
            <a:r>
              <a:rPr lang="en">
                <a:solidFill>
                  <a:schemeClr val="dk1"/>
                </a:solidFill>
              </a:rPr>
              <a:t>regarding</a:t>
            </a:r>
            <a:r>
              <a:rPr lang="en">
                <a:solidFill>
                  <a:schemeClr val="dk1"/>
                </a:solidFill>
              </a:rPr>
              <a:t> the building renaming, which would allow students, staff and faculty, and visitors to learn more about it.</a:t>
            </a:r>
            <a:endParaRPr>
              <a:solidFill>
                <a:schemeClr val="dk1"/>
              </a:solidFill>
            </a:endParaRPr>
          </a:p>
          <a:p>
            <a:pPr indent="457200" lvl="0" marL="0" rtl="0" algn="l">
              <a:spcBef>
                <a:spcPts val="1600"/>
              </a:spcBef>
              <a:spcAft>
                <a:spcPts val="0"/>
              </a:spcAft>
              <a:buNone/>
            </a:pPr>
            <a:r>
              <a:t/>
            </a:r>
            <a:endParaRPr>
              <a:solidFill>
                <a:schemeClr val="dk1"/>
              </a:solidFill>
            </a:endParaRPr>
          </a:p>
          <a:p>
            <a:pPr indent="0" lvl="0" marL="0" rtl="0" algn="ctr">
              <a:spcBef>
                <a:spcPts val="1600"/>
              </a:spcBef>
              <a:spcAft>
                <a:spcPts val="1600"/>
              </a:spcAft>
              <a:buNone/>
            </a:pPr>
            <a:r>
              <a:t/>
            </a:r>
            <a:endParaRPr>
              <a:solidFill>
                <a:schemeClr val="dk1"/>
              </a:solidFill>
            </a:endParaRPr>
          </a:p>
        </p:txBody>
      </p:sp>
      <p:sp>
        <p:nvSpPr>
          <p:cNvPr id="433" name="Google Shape;433;p33"/>
          <p:cNvSpPr txBox="1"/>
          <p:nvPr>
            <p:ph type="title"/>
          </p:nvPr>
        </p:nvSpPr>
        <p:spPr>
          <a:xfrm>
            <a:off x="547150" y="416225"/>
            <a:ext cx="77040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WHAT IS THIS PROJECT?</a:t>
            </a:r>
            <a:endParaRPr/>
          </a:p>
        </p:txBody>
      </p:sp>
      <p:sp>
        <p:nvSpPr>
          <p:cNvPr id="434" name="Google Shape;434;p33"/>
          <p:cNvSpPr txBox="1"/>
          <p:nvPr/>
        </p:nvSpPr>
        <p:spPr>
          <a:xfrm>
            <a:off x="362052" y="115325"/>
            <a:ext cx="4181700" cy="30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latin typeface="Bellota Text Light"/>
                <a:ea typeface="Bellota Text Light"/>
                <a:cs typeface="Bellota Text Light"/>
                <a:sym typeface="Bellota Text Light"/>
              </a:rPr>
              <a:t>UNC Asheville Building Renaming Project Kiosk</a:t>
            </a:r>
            <a:endParaRPr>
              <a:solidFill>
                <a:schemeClr val="dk1"/>
              </a:solidFill>
              <a:latin typeface="Bellota Text Light"/>
              <a:ea typeface="Bellota Text Light"/>
              <a:cs typeface="Bellota Text Light"/>
              <a:sym typeface="Bellota Text Light"/>
            </a:endParaRPr>
          </a:p>
        </p:txBody>
      </p:sp>
      <p:sp>
        <p:nvSpPr>
          <p:cNvPr id="435" name="Google Shape;435;p33"/>
          <p:cNvSpPr txBox="1"/>
          <p:nvPr>
            <p:ph idx="12" type="sldNum"/>
          </p:nvPr>
        </p:nvSpPr>
        <p:spPr>
          <a:xfrm>
            <a:off x="8251147" y="4819594"/>
            <a:ext cx="501900" cy="232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pic>
        <p:nvPicPr>
          <p:cNvPr id="440" name="Google Shape;440;p34"/>
          <p:cNvPicPr preferRelativeResize="0"/>
          <p:nvPr/>
        </p:nvPicPr>
        <p:blipFill rotWithShape="1">
          <a:blip r:embed="rId3">
            <a:alphaModFix/>
          </a:blip>
          <a:srcRect b="0" l="9336" r="58533" t="0"/>
          <a:stretch/>
        </p:blipFill>
        <p:spPr>
          <a:xfrm flipH="1" rot="-5400000">
            <a:off x="3461273" y="2779124"/>
            <a:ext cx="2207101" cy="141800"/>
          </a:xfrm>
          <a:prstGeom prst="rect">
            <a:avLst/>
          </a:prstGeom>
          <a:noFill/>
          <a:ln>
            <a:noFill/>
          </a:ln>
        </p:spPr>
      </p:pic>
      <p:sp>
        <p:nvSpPr>
          <p:cNvPr id="441" name="Google Shape;441;p34"/>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WHICH BUILDINGS GOT RENAMED?</a:t>
            </a:r>
            <a:endParaRPr/>
          </a:p>
        </p:txBody>
      </p:sp>
      <p:sp>
        <p:nvSpPr>
          <p:cNvPr id="442" name="Google Shape;442;p34"/>
          <p:cNvSpPr txBox="1"/>
          <p:nvPr>
            <p:ph idx="4294967295" type="title"/>
          </p:nvPr>
        </p:nvSpPr>
        <p:spPr>
          <a:xfrm>
            <a:off x="1334544" y="1390748"/>
            <a:ext cx="1923900" cy="527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sz="2100"/>
              <a:t>RAY HALL</a:t>
            </a:r>
            <a:endParaRPr sz="2100"/>
          </a:p>
        </p:txBody>
      </p:sp>
      <p:sp>
        <p:nvSpPr>
          <p:cNvPr id="443" name="Google Shape;443;p34"/>
          <p:cNvSpPr txBox="1"/>
          <p:nvPr>
            <p:ph idx="4294967295" type="subTitle"/>
          </p:nvPr>
        </p:nvSpPr>
        <p:spPr>
          <a:xfrm>
            <a:off x="989126" y="1720325"/>
            <a:ext cx="2269200" cy="729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solidFill>
                  <a:schemeClr val="dk1"/>
                </a:solidFill>
              </a:rPr>
              <a:t>Formerly Hoey Hall</a:t>
            </a:r>
            <a:endParaRPr>
              <a:solidFill>
                <a:schemeClr val="dk1"/>
              </a:solidFill>
            </a:endParaRPr>
          </a:p>
          <a:p>
            <a:pPr indent="0" lvl="0" marL="0" rtl="0" algn="r">
              <a:spcBef>
                <a:spcPts val="0"/>
              </a:spcBef>
              <a:spcAft>
                <a:spcPts val="0"/>
              </a:spcAft>
              <a:buNone/>
            </a:pPr>
            <a:r>
              <a:rPr lang="en">
                <a:solidFill>
                  <a:schemeClr val="dk1"/>
                </a:solidFill>
              </a:rPr>
              <a:t>Named after Julia Ray</a:t>
            </a:r>
            <a:endParaRPr>
              <a:solidFill>
                <a:schemeClr val="dk1"/>
              </a:solidFill>
            </a:endParaRPr>
          </a:p>
        </p:txBody>
      </p:sp>
      <p:sp>
        <p:nvSpPr>
          <p:cNvPr id="444" name="Google Shape;444;p34"/>
          <p:cNvSpPr txBox="1"/>
          <p:nvPr>
            <p:ph idx="4294967295" type="title"/>
          </p:nvPr>
        </p:nvSpPr>
        <p:spPr>
          <a:xfrm>
            <a:off x="5617526" y="2178050"/>
            <a:ext cx="2565300" cy="52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100"/>
              <a:t>DYKEMAN HALL</a:t>
            </a:r>
            <a:endParaRPr sz="2100"/>
          </a:p>
        </p:txBody>
      </p:sp>
      <p:sp>
        <p:nvSpPr>
          <p:cNvPr id="445" name="Google Shape;445;p34"/>
          <p:cNvSpPr txBox="1"/>
          <p:nvPr>
            <p:ph idx="4294967295" type="subTitle"/>
          </p:nvPr>
        </p:nvSpPr>
        <p:spPr>
          <a:xfrm>
            <a:off x="5617526" y="2507625"/>
            <a:ext cx="2806500" cy="72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Formerly Vance Hall</a:t>
            </a:r>
            <a:endParaRPr>
              <a:solidFill>
                <a:schemeClr val="dk1"/>
              </a:solidFill>
            </a:endParaRPr>
          </a:p>
          <a:p>
            <a:pPr indent="0" lvl="0" marL="0" rtl="0" algn="l">
              <a:spcBef>
                <a:spcPts val="0"/>
              </a:spcBef>
              <a:spcAft>
                <a:spcPts val="0"/>
              </a:spcAft>
              <a:buNone/>
            </a:pPr>
            <a:r>
              <a:rPr lang="en">
                <a:solidFill>
                  <a:schemeClr val="dk1"/>
                </a:solidFill>
              </a:rPr>
              <a:t>Named after Wilma Dykeman</a:t>
            </a:r>
            <a:endParaRPr>
              <a:solidFill>
                <a:schemeClr val="dk1"/>
              </a:solidFill>
            </a:endParaRPr>
          </a:p>
        </p:txBody>
      </p:sp>
      <p:sp>
        <p:nvSpPr>
          <p:cNvPr id="446" name="Google Shape;446;p34"/>
          <p:cNvSpPr txBox="1"/>
          <p:nvPr>
            <p:ph idx="4294967295" type="title"/>
          </p:nvPr>
        </p:nvSpPr>
        <p:spPr>
          <a:xfrm>
            <a:off x="1879239" y="2910603"/>
            <a:ext cx="1923900" cy="527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sz="2100"/>
              <a:t>BIRD HALL</a:t>
            </a:r>
            <a:endParaRPr sz="2100"/>
          </a:p>
        </p:txBody>
      </p:sp>
      <p:sp>
        <p:nvSpPr>
          <p:cNvPr id="447" name="Google Shape;447;p34"/>
          <p:cNvSpPr txBox="1"/>
          <p:nvPr>
            <p:ph idx="4294967295" type="subTitle"/>
          </p:nvPr>
        </p:nvSpPr>
        <p:spPr>
          <a:xfrm>
            <a:off x="1142004" y="3240175"/>
            <a:ext cx="2661000" cy="729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solidFill>
                  <a:schemeClr val="dk1"/>
                </a:solidFill>
              </a:rPr>
              <a:t>Formerly Ashe Hall</a:t>
            </a:r>
            <a:endParaRPr>
              <a:solidFill>
                <a:schemeClr val="dk1"/>
              </a:solidFill>
            </a:endParaRPr>
          </a:p>
          <a:p>
            <a:pPr indent="0" lvl="0" marL="0" rtl="0" algn="r">
              <a:spcBef>
                <a:spcPts val="0"/>
              </a:spcBef>
              <a:spcAft>
                <a:spcPts val="0"/>
              </a:spcAft>
              <a:buNone/>
            </a:pPr>
            <a:r>
              <a:rPr lang="en">
                <a:solidFill>
                  <a:schemeClr val="dk1"/>
                </a:solidFill>
              </a:rPr>
              <a:t>Named after Ella Bird</a:t>
            </a:r>
            <a:endParaRPr>
              <a:solidFill>
                <a:schemeClr val="dk1"/>
              </a:solidFill>
            </a:endParaRPr>
          </a:p>
        </p:txBody>
      </p:sp>
      <p:sp>
        <p:nvSpPr>
          <p:cNvPr id="448" name="Google Shape;448;p34"/>
          <p:cNvSpPr txBox="1"/>
          <p:nvPr>
            <p:ph idx="4294967295" type="title"/>
          </p:nvPr>
        </p:nvSpPr>
        <p:spPr>
          <a:xfrm>
            <a:off x="5030530" y="3607200"/>
            <a:ext cx="2806500" cy="52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100"/>
              <a:t>DELANEY HALL</a:t>
            </a:r>
            <a:endParaRPr sz="2100"/>
          </a:p>
        </p:txBody>
      </p:sp>
      <p:sp>
        <p:nvSpPr>
          <p:cNvPr id="449" name="Google Shape;449;p34"/>
          <p:cNvSpPr txBox="1"/>
          <p:nvPr>
            <p:ph idx="4294967295" type="subTitle"/>
          </p:nvPr>
        </p:nvSpPr>
        <p:spPr>
          <a:xfrm>
            <a:off x="5030532" y="3946475"/>
            <a:ext cx="3220500" cy="72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Formerly Carmichael Hall</a:t>
            </a:r>
            <a:endParaRPr>
              <a:solidFill>
                <a:schemeClr val="dk1"/>
              </a:solidFill>
            </a:endParaRPr>
          </a:p>
          <a:p>
            <a:pPr indent="0" lvl="0" marL="0" rtl="0" algn="l">
              <a:spcBef>
                <a:spcPts val="0"/>
              </a:spcBef>
              <a:spcAft>
                <a:spcPts val="0"/>
              </a:spcAft>
              <a:buNone/>
            </a:pPr>
            <a:r>
              <a:rPr lang="en">
                <a:solidFill>
                  <a:schemeClr val="dk1"/>
                </a:solidFill>
              </a:rPr>
              <a:t>Named after Francine Delaney</a:t>
            </a:r>
            <a:endParaRPr>
              <a:solidFill>
                <a:schemeClr val="dk1"/>
              </a:solidFill>
            </a:endParaRPr>
          </a:p>
        </p:txBody>
      </p:sp>
      <p:cxnSp>
        <p:nvCxnSpPr>
          <p:cNvPr id="450" name="Google Shape;450;p34"/>
          <p:cNvCxnSpPr/>
          <p:nvPr/>
        </p:nvCxnSpPr>
        <p:spPr>
          <a:xfrm rot="10800000">
            <a:off x="5824300" y="1545550"/>
            <a:ext cx="0" cy="198600"/>
          </a:xfrm>
          <a:prstGeom prst="straightConnector1">
            <a:avLst/>
          </a:prstGeom>
          <a:noFill/>
          <a:ln cap="flat" cmpd="sng" w="9525">
            <a:solidFill>
              <a:schemeClr val="dk1"/>
            </a:solidFill>
            <a:prstDash val="solid"/>
            <a:round/>
            <a:headEnd len="med" w="med" type="none"/>
            <a:tailEnd len="med" w="med" type="none"/>
          </a:ln>
        </p:spPr>
      </p:cxnSp>
      <p:sp>
        <p:nvSpPr>
          <p:cNvPr id="451" name="Google Shape;451;p34"/>
          <p:cNvSpPr txBox="1"/>
          <p:nvPr>
            <p:ph idx="12" type="sldNum"/>
          </p:nvPr>
        </p:nvSpPr>
        <p:spPr>
          <a:xfrm>
            <a:off x="8251147" y="4819594"/>
            <a:ext cx="501900" cy="232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pSp>
        <p:nvGrpSpPr>
          <p:cNvPr id="452" name="Google Shape;452;p34"/>
          <p:cNvGrpSpPr/>
          <p:nvPr/>
        </p:nvGrpSpPr>
        <p:grpSpPr>
          <a:xfrm>
            <a:off x="3317700" y="1545550"/>
            <a:ext cx="2508600" cy="2471789"/>
            <a:chOff x="3317700" y="1545550"/>
            <a:chExt cx="2508600" cy="2471789"/>
          </a:xfrm>
        </p:grpSpPr>
        <p:cxnSp>
          <p:nvCxnSpPr>
            <p:cNvPr id="453" name="Google Shape;453;p34"/>
            <p:cNvCxnSpPr/>
            <p:nvPr/>
          </p:nvCxnSpPr>
          <p:spPr>
            <a:xfrm>
              <a:off x="3317700" y="1746025"/>
              <a:ext cx="2508600" cy="0"/>
            </a:xfrm>
            <a:prstGeom prst="straightConnector1">
              <a:avLst/>
            </a:prstGeom>
            <a:noFill/>
            <a:ln cap="flat" cmpd="sng" w="9525">
              <a:solidFill>
                <a:schemeClr val="dk1"/>
              </a:solidFill>
              <a:prstDash val="solid"/>
              <a:round/>
              <a:headEnd len="med" w="med" type="none"/>
              <a:tailEnd len="med" w="med" type="none"/>
            </a:ln>
          </p:spPr>
        </p:cxnSp>
        <p:cxnSp>
          <p:nvCxnSpPr>
            <p:cNvPr id="454" name="Google Shape;454;p34"/>
            <p:cNvCxnSpPr/>
            <p:nvPr/>
          </p:nvCxnSpPr>
          <p:spPr>
            <a:xfrm rot="10800000">
              <a:off x="3322800" y="1545550"/>
              <a:ext cx="0" cy="198600"/>
            </a:xfrm>
            <a:prstGeom prst="straightConnector1">
              <a:avLst/>
            </a:prstGeom>
            <a:noFill/>
            <a:ln cap="flat" cmpd="sng" w="9525">
              <a:solidFill>
                <a:schemeClr val="dk1"/>
              </a:solidFill>
              <a:prstDash val="solid"/>
              <a:round/>
              <a:headEnd len="med" w="med" type="none"/>
              <a:tailEnd len="med" w="med" type="none"/>
            </a:ln>
          </p:spPr>
        </p:cxnSp>
        <p:cxnSp>
          <p:nvCxnSpPr>
            <p:cNvPr id="455" name="Google Shape;455;p34"/>
            <p:cNvCxnSpPr/>
            <p:nvPr/>
          </p:nvCxnSpPr>
          <p:spPr>
            <a:xfrm>
              <a:off x="3598005" y="2526833"/>
              <a:ext cx="1947677" cy="0"/>
            </a:xfrm>
            <a:prstGeom prst="straightConnector1">
              <a:avLst/>
            </a:prstGeom>
            <a:noFill/>
            <a:ln cap="flat" cmpd="sng" w="9525">
              <a:solidFill>
                <a:schemeClr val="dk1"/>
              </a:solidFill>
              <a:prstDash val="solid"/>
              <a:round/>
              <a:headEnd len="med" w="med" type="none"/>
              <a:tailEnd len="med" w="med" type="none"/>
            </a:ln>
          </p:spPr>
        </p:cxnSp>
        <p:cxnSp>
          <p:nvCxnSpPr>
            <p:cNvPr id="456" name="Google Shape;456;p34"/>
            <p:cNvCxnSpPr/>
            <p:nvPr/>
          </p:nvCxnSpPr>
          <p:spPr>
            <a:xfrm rot="10800000">
              <a:off x="3601965" y="2370854"/>
              <a:ext cx="0" cy="154200"/>
            </a:xfrm>
            <a:prstGeom prst="straightConnector1">
              <a:avLst/>
            </a:prstGeom>
            <a:noFill/>
            <a:ln cap="flat" cmpd="sng" w="9525">
              <a:solidFill>
                <a:schemeClr val="dk1"/>
              </a:solidFill>
              <a:prstDash val="solid"/>
              <a:round/>
              <a:headEnd len="med" w="med" type="none"/>
              <a:tailEnd len="med" w="med" type="none"/>
            </a:ln>
          </p:spPr>
        </p:cxnSp>
        <p:cxnSp>
          <p:nvCxnSpPr>
            <p:cNvPr id="457" name="Google Shape;457;p34"/>
            <p:cNvCxnSpPr/>
            <p:nvPr/>
          </p:nvCxnSpPr>
          <p:spPr>
            <a:xfrm rot="10800000">
              <a:off x="5544129" y="2370854"/>
              <a:ext cx="0" cy="154200"/>
            </a:xfrm>
            <a:prstGeom prst="straightConnector1">
              <a:avLst/>
            </a:prstGeom>
            <a:noFill/>
            <a:ln cap="flat" cmpd="sng" w="9525">
              <a:solidFill>
                <a:schemeClr val="dk1"/>
              </a:solidFill>
              <a:prstDash val="solid"/>
              <a:round/>
              <a:headEnd len="med" w="med" type="none"/>
              <a:tailEnd len="med" w="med" type="none"/>
            </a:ln>
          </p:spPr>
        </p:cxnSp>
        <p:cxnSp>
          <p:nvCxnSpPr>
            <p:cNvPr id="458" name="Google Shape;458;p34"/>
            <p:cNvCxnSpPr/>
            <p:nvPr/>
          </p:nvCxnSpPr>
          <p:spPr>
            <a:xfrm>
              <a:off x="3884440" y="3263247"/>
              <a:ext cx="1375215" cy="0"/>
            </a:xfrm>
            <a:prstGeom prst="straightConnector1">
              <a:avLst/>
            </a:prstGeom>
            <a:noFill/>
            <a:ln cap="flat" cmpd="sng" w="9525">
              <a:solidFill>
                <a:schemeClr val="dk1"/>
              </a:solidFill>
              <a:prstDash val="solid"/>
              <a:round/>
              <a:headEnd len="med" w="med" type="none"/>
              <a:tailEnd len="med" w="med" type="none"/>
            </a:ln>
          </p:spPr>
        </p:cxnSp>
        <p:cxnSp>
          <p:nvCxnSpPr>
            <p:cNvPr id="459" name="Google Shape;459;p34"/>
            <p:cNvCxnSpPr/>
            <p:nvPr/>
          </p:nvCxnSpPr>
          <p:spPr>
            <a:xfrm rot="10800000">
              <a:off x="3887236" y="3157242"/>
              <a:ext cx="0" cy="110700"/>
            </a:xfrm>
            <a:prstGeom prst="straightConnector1">
              <a:avLst/>
            </a:prstGeom>
            <a:noFill/>
            <a:ln cap="flat" cmpd="sng" w="9525">
              <a:solidFill>
                <a:schemeClr val="dk1"/>
              </a:solidFill>
              <a:prstDash val="solid"/>
              <a:round/>
              <a:headEnd len="med" w="med" type="none"/>
              <a:tailEnd len="med" w="med" type="none"/>
            </a:ln>
          </p:spPr>
        </p:cxnSp>
        <p:cxnSp>
          <p:nvCxnSpPr>
            <p:cNvPr id="460" name="Google Shape;460;p34"/>
            <p:cNvCxnSpPr/>
            <p:nvPr/>
          </p:nvCxnSpPr>
          <p:spPr>
            <a:xfrm rot="10800000">
              <a:off x="5258558" y="3157242"/>
              <a:ext cx="0" cy="110700"/>
            </a:xfrm>
            <a:prstGeom prst="straightConnector1">
              <a:avLst/>
            </a:prstGeom>
            <a:noFill/>
            <a:ln cap="flat" cmpd="sng" w="9525">
              <a:solidFill>
                <a:schemeClr val="dk1"/>
              </a:solidFill>
              <a:prstDash val="solid"/>
              <a:round/>
              <a:headEnd len="med" w="med" type="none"/>
              <a:tailEnd len="med" w="med" type="none"/>
            </a:ln>
          </p:spPr>
        </p:cxnSp>
        <p:cxnSp>
          <p:nvCxnSpPr>
            <p:cNvPr id="461" name="Google Shape;461;p34"/>
            <p:cNvCxnSpPr/>
            <p:nvPr/>
          </p:nvCxnSpPr>
          <p:spPr>
            <a:xfrm>
              <a:off x="4166657" y="3956740"/>
              <a:ext cx="810529" cy="0"/>
            </a:xfrm>
            <a:prstGeom prst="straightConnector1">
              <a:avLst/>
            </a:prstGeom>
            <a:noFill/>
            <a:ln cap="flat" cmpd="sng" w="9525">
              <a:solidFill>
                <a:schemeClr val="dk1"/>
              </a:solidFill>
              <a:prstDash val="solid"/>
              <a:round/>
              <a:headEnd len="med" w="med" type="none"/>
              <a:tailEnd len="med" w="med" type="none"/>
            </a:ln>
          </p:spPr>
        </p:cxnSp>
        <p:cxnSp>
          <p:nvCxnSpPr>
            <p:cNvPr id="462" name="Google Shape;462;p34"/>
            <p:cNvCxnSpPr/>
            <p:nvPr/>
          </p:nvCxnSpPr>
          <p:spPr>
            <a:xfrm rot="10800000">
              <a:off x="4168305" y="3850816"/>
              <a:ext cx="0" cy="110700"/>
            </a:xfrm>
            <a:prstGeom prst="straightConnector1">
              <a:avLst/>
            </a:prstGeom>
            <a:noFill/>
            <a:ln cap="flat" cmpd="sng" w="9525">
              <a:solidFill>
                <a:schemeClr val="dk1"/>
              </a:solidFill>
              <a:prstDash val="solid"/>
              <a:round/>
              <a:headEnd len="med" w="med" type="none"/>
              <a:tailEnd len="med" w="med" type="none"/>
            </a:ln>
          </p:spPr>
        </p:cxnSp>
        <p:cxnSp>
          <p:nvCxnSpPr>
            <p:cNvPr id="463" name="Google Shape;463;p34"/>
            <p:cNvCxnSpPr/>
            <p:nvPr/>
          </p:nvCxnSpPr>
          <p:spPr>
            <a:xfrm rot="10800000">
              <a:off x="4976540" y="3850816"/>
              <a:ext cx="0" cy="110700"/>
            </a:xfrm>
            <a:prstGeom prst="straightConnector1">
              <a:avLst/>
            </a:prstGeom>
            <a:noFill/>
            <a:ln cap="flat" cmpd="sng" w="9525">
              <a:solidFill>
                <a:schemeClr val="dk1"/>
              </a:solidFill>
              <a:prstDash val="solid"/>
              <a:round/>
              <a:headEnd len="med" w="med" type="none"/>
              <a:tailEnd len="med" w="med" type="none"/>
            </a:ln>
          </p:spPr>
        </p:cxnSp>
        <p:sp>
          <p:nvSpPr>
            <p:cNvPr id="464" name="Google Shape;464;p34"/>
            <p:cNvSpPr/>
            <p:nvPr/>
          </p:nvSpPr>
          <p:spPr>
            <a:xfrm>
              <a:off x="4494950" y="2449919"/>
              <a:ext cx="154200" cy="154200"/>
            </a:xfrm>
            <a:prstGeom prst="star4">
              <a:avLst>
                <a:gd fmla="val 11462" name="adj"/>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34"/>
            <p:cNvSpPr/>
            <p:nvPr/>
          </p:nvSpPr>
          <p:spPr>
            <a:xfrm>
              <a:off x="4494950" y="3186519"/>
              <a:ext cx="154200" cy="154200"/>
            </a:xfrm>
            <a:prstGeom prst="star4">
              <a:avLst>
                <a:gd fmla="val 11462" name="adj"/>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34"/>
            <p:cNvSpPr/>
            <p:nvPr/>
          </p:nvSpPr>
          <p:spPr>
            <a:xfrm flipH="1" rot="2700000">
              <a:off x="4530701" y="1703163"/>
              <a:ext cx="85701" cy="85701"/>
            </a:xfrm>
            <a:prstGeom prst="rtTriangl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34"/>
            <p:cNvSpPr/>
            <p:nvPr/>
          </p:nvSpPr>
          <p:spPr>
            <a:xfrm flipH="1" rot="-8100000">
              <a:off x="4529576" y="3913888"/>
              <a:ext cx="85701" cy="85701"/>
            </a:xfrm>
            <a:prstGeom prst="rtTriangl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8" name="Google Shape;468;p34"/>
          <p:cNvSpPr txBox="1"/>
          <p:nvPr/>
        </p:nvSpPr>
        <p:spPr>
          <a:xfrm>
            <a:off x="362042" y="115325"/>
            <a:ext cx="4170000" cy="30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latin typeface="Bellota Text Light"/>
                <a:ea typeface="Bellota Text Light"/>
                <a:cs typeface="Bellota Text Light"/>
                <a:sym typeface="Bellota Text Light"/>
              </a:rPr>
              <a:t>UNC Asheville Building Renaming Project Kiosk</a:t>
            </a:r>
            <a:endParaRPr>
              <a:solidFill>
                <a:schemeClr val="dk1"/>
              </a:solidFill>
              <a:latin typeface="Bellota Text Light"/>
              <a:ea typeface="Bellota Text Light"/>
              <a:cs typeface="Bellota Text Light"/>
              <a:sym typeface="Bellota Text Light"/>
            </a:endParaRPr>
          </a:p>
          <a:p>
            <a:pPr indent="0" lvl="0" marL="0" rtl="0" algn="l">
              <a:spcBef>
                <a:spcPts val="0"/>
              </a:spcBef>
              <a:spcAft>
                <a:spcPts val="0"/>
              </a:spcAft>
              <a:buNone/>
            </a:pPr>
            <a:r>
              <a:t/>
            </a:r>
            <a:endParaRPr>
              <a:solidFill>
                <a:schemeClr val="dk1"/>
              </a:solidFill>
              <a:latin typeface="Bellota Text Light"/>
              <a:ea typeface="Bellota Text Light"/>
              <a:cs typeface="Bellota Text Light"/>
              <a:sym typeface="Bellota Text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472" name="Shape 472"/>
        <p:cNvGrpSpPr/>
        <p:nvPr/>
      </p:nvGrpSpPr>
      <p:grpSpPr>
        <a:xfrm>
          <a:off x="0" y="0"/>
          <a:ext cx="0" cy="0"/>
          <a:chOff x="0" y="0"/>
          <a:chExt cx="0" cy="0"/>
        </a:xfrm>
      </p:grpSpPr>
      <p:sp>
        <p:nvSpPr>
          <p:cNvPr id="473" name="Google Shape;473;p35"/>
          <p:cNvSpPr txBox="1"/>
          <p:nvPr>
            <p:ph idx="1" type="subTitle"/>
          </p:nvPr>
        </p:nvSpPr>
        <p:spPr>
          <a:xfrm>
            <a:off x="720000" y="1672525"/>
            <a:ext cx="7704000" cy="2830500"/>
          </a:xfrm>
          <a:prstGeom prst="rect">
            <a:avLst/>
          </a:prstGeom>
        </p:spPr>
        <p:txBody>
          <a:bodyPr anchorCtr="0" anchor="t" bIns="91425" lIns="91425" spcFirstLastPara="1" rIns="91425" wrap="square" tIns="91425">
            <a:noAutofit/>
          </a:bodyPr>
          <a:lstStyle/>
          <a:p>
            <a:pPr indent="457200" lvl="0" marL="0" rtl="0" algn="l">
              <a:spcBef>
                <a:spcPts val="0"/>
              </a:spcBef>
              <a:spcAft>
                <a:spcPts val="0"/>
              </a:spcAft>
              <a:buNone/>
            </a:pPr>
            <a:r>
              <a:rPr lang="en">
                <a:solidFill>
                  <a:schemeClr val="dk1"/>
                </a:solidFill>
              </a:rPr>
              <a:t>During the 2020-2021 academic year the UNC Asheville Building Renaming Task Force was charged with providing recommendations to the Board of Trustees regarding renaming buildings in support of the University’s strategic commitment to diversity, equity, and inclusion.</a:t>
            </a:r>
            <a:endParaRPr>
              <a:solidFill>
                <a:schemeClr val="dk1"/>
              </a:solidFill>
            </a:endParaRPr>
          </a:p>
          <a:p>
            <a:pPr indent="0" lvl="0" marL="0" rtl="0" algn="ctr">
              <a:spcBef>
                <a:spcPts val="1600"/>
              </a:spcBef>
              <a:spcAft>
                <a:spcPts val="1600"/>
              </a:spcAft>
              <a:buNone/>
            </a:pPr>
            <a:r>
              <a:t/>
            </a:r>
            <a:endParaRPr>
              <a:solidFill>
                <a:schemeClr val="dk1"/>
              </a:solidFill>
            </a:endParaRPr>
          </a:p>
        </p:txBody>
      </p:sp>
      <p:sp>
        <p:nvSpPr>
          <p:cNvPr id="474" name="Google Shape;474;p35"/>
          <p:cNvSpPr txBox="1"/>
          <p:nvPr>
            <p:ph type="title"/>
          </p:nvPr>
        </p:nvSpPr>
        <p:spPr>
          <a:xfrm>
            <a:off x="720000" y="416225"/>
            <a:ext cx="77040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IMPACT OF THIS PROJECT</a:t>
            </a:r>
            <a:endParaRPr/>
          </a:p>
        </p:txBody>
      </p:sp>
      <p:sp>
        <p:nvSpPr>
          <p:cNvPr id="475" name="Google Shape;475;p35"/>
          <p:cNvSpPr txBox="1"/>
          <p:nvPr/>
        </p:nvSpPr>
        <p:spPr>
          <a:xfrm>
            <a:off x="362052" y="115325"/>
            <a:ext cx="4181700" cy="30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latin typeface="Bellota Text Light"/>
                <a:ea typeface="Bellota Text Light"/>
                <a:cs typeface="Bellota Text Light"/>
                <a:sym typeface="Bellota Text Light"/>
              </a:rPr>
              <a:t>UNC Asheville Building Renaming Project Kiosk</a:t>
            </a:r>
            <a:endParaRPr>
              <a:solidFill>
                <a:schemeClr val="dk1"/>
              </a:solidFill>
              <a:latin typeface="Bellota Text Light"/>
              <a:ea typeface="Bellota Text Light"/>
              <a:cs typeface="Bellota Text Light"/>
              <a:sym typeface="Bellota Text Light"/>
            </a:endParaRPr>
          </a:p>
        </p:txBody>
      </p:sp>
      <p:sp>
        <p:nvSpPr>
          <p:cNvPr id="476" name="Google Shape;476;p35"/>
          <p:cNvSpPr txBox="1"/>
          <p:nvPr>
            <p:ph idx="12" type="sldNum"/>
          </p:nvPr>
        </p:nvSpPr>
        <p:spPr>
          <a:xfrm>
            <a:off x="8251147" y="4819594"/>
            <a:ext cx="501900" cy="232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477" name="Google Shape;477;p35"/>
          <p:cNvPicPr preferRelativeResize="0"/>
          <p:nvPr/>
        </p:nvPicPr>
        <p:blipFill rotWithShape="1">
          <a:blip r:embed="rId3">
            <a:alphaModFix/>
          </a:blip>
          <a:srcRect b="40586" l="29073" r="2484" t="-31404"/>
          <a:stretch/>
        </p:blipFill>
        <p:spPr>
          <a:xfrm flipH="1">
            <a:off x="-2" y="2198775"/>
            <a:ext cx="9144003" cy="29682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481" name="Shape 481"/>
        <p:cNvGrpSpPr/>
        <p:nvPr/>
      </p:nvGrpSpPr>
      <p:grpSpPr>
        <a:xfrm>
          <a:off x="0" y="0"/>
          <a:ext cx="0" cy="0"/>
          <a:chOff x="0" y="0"/>
          <a:chExt cx="0" cy="0"/>
        </a:xfrm>
      </p:grpSpPr>
      <p:sp>
        <p:nvSpPr>
          <p:cNvPr id="482" name="Google Shape;482;p36"/>
          <p:cNvSpPr txBox="1"/>
          <p:nvPr>
            <p:ph idx="1" type="subTitle"/>
          </p:nvPr>
        </p:nvSpPr>
        <p:spPr>
          <a:xfrm>
            <a:off x="5249800" y="2455968"/>
            <a:ext cx="2907600" cy="22224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rPr lang="en">
                <a:solidFill>
                  <a:schemeClr val="dk1"/>
                </a:solidFill>
              </a:rPr>
              <a:t>The kiosk would be located in Highsmith Student Union near the North entrance. It would be located directly outside the Blue Ridge Room next to the campus map so </a:t>
            </a:r>
            <a:r>
              <a:rPr lang="en">
                <a:solidFill>
                  <a:schemeClr val="dk1"/>
                </a:solidFill>
              </a:rPr>
              <a:t>that</a:t>
            </a:r>
            <a:r>
              <a:rPr lang="en">
                <a:solidFill>
                  <a:schemeClr val="dk1"/>
                </a:solidFill>
              </a:rPr>
              <a:t> users can find the buildings easily. The kiosk would either be on a stand where one of the chairs are.</a:t>
            </a:r>
            <a:endParaRPr>
              <a:solidFill>
                <a:schemeClr val="dk1"/>
              </a:solidFill>
            </a:endParaRPr>
          </a:p>
        </p:txBody>
      </p:sp>
      <p:sp>
        <p:nvSpPr>
          <p:cNvPr id="483" name="Google Shape;483;p36"/>
          <p:cNvSpPr txBox="1"/>
          <p:nvPr>
            <p:ph type="title"/>
          </p:nvPr>
        </p:nvSpPr>
        <p:spPr>
          <a:xfrm>
            <a:off x="5249800" y="1006700"/>
            <a:ext cx="2907600" cy="1153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LOCATION OF KIOSK</a:t>
            </a:r>
            <a:endParaRPr/>
          </a:p>
        </p:txBody>
      </p:sp>
      <p:sp>
        <p:nvSpPr>
          <p:cNvPr id="484" name="Google Shape;484;p36"/>
          <p:cNvSpPr txBox="1"/>
          <p:nvPr>
            <p:ph idx="12" type="sldNum"/>
          </p:nvPr>
        </p:nvSpPr>
        <p:spPr>
          <a:xfrm>
            <a:off x="8251147" y="4819594"/>
            <a:ext cx="501900" cy="232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85" name="Google Shape;485;p36"/>
          <p:cNvSpPr txBox="1"/>
          <p:nvPr/>
        </p:nvSpPr>
        <p:spPr>
          <a:xfrm>
            <a:off x="6562608" y="114831"/>
            <a:ext cx="2207700" cy="3009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a:solidFill>
                  <a:schemeClr val="dk1"/>
                </a:solidFill>
                <a:latin typeface="Bellota Text Light"/>
                <a:ea typeface="Bellota Text Light"/>
                <a:cs typeface="Bellota Text Light"/>
                <a:sym typeface="Bellota Text Light"/>
              </a:rPr>
              <a:t>WEBSITE</a:t>
            </a:r>
            <a:endParaRPr>
              <a:solidFill>
                <a:schemeClr val="dk1"/>
              </a:solidFill>
              <a:latin typeface="Bellota Text Light"/>
              <a:ea typeface="Bellota Text Light"/>
              <a:cs typeface="Bellota Text Light"/>
              <a:sym typeface="Bellota Text Light"/>
            </a:endParaRPr>
          </a:p>
        </p:txBody>
      </p:sp>
      <p:sp>
        <p:nvSpPr>
          <p:cNvPr id="486" name="Google Shape;486;p36"/>
          <p:cNvSpPr txBox="1"/>
          <p:nvPr/>
        </p:nvSpPr>
        <p:spPr>
          <a:xfrm>
            <a:off x="362042" y="115325"/>
            <a:ext cx="4121700" cy="30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latin typeface="Bellota Text Light"/>
                <a:ea typeface="Bellota Text Light"/>
                <a:cs typeface="Bellota Text Light"/>
                <a:sym typeface="Bellota Text Light"/>
              </a:rPr>
              <a:t>UNC Asheville Building Renaming Project Kiosk</a:t>
            </a:r>
            <a:endParaRPr>
              <a:solidFill>
                <a:schemeClr val="dk1"/>
              </a:solidFill>
              <a:latin typeface="Bellota Text Light"/>
              <a:ea typeface="Bellota Text Light"/>
              <a:cs typeface="Bellota Text Light"/>
              <a:sym typeface="Bellota Text Light"/>
            </a:endParaRPr>
          </a:p>
          <a:p>
            <a:pPr indent="0" lvl="0" marL="0" rtl="0" algn="l">
              <a:spcBef>
                <a:spcPts val="0"/>
              </a:spcBef>
              <a:spcAft>
                <a:spcPts val="0"/>
              </a:spcAft>
              <a:buNone/>
            </a:pPr>
            <a:r>
              <a:t/>
            </a:r>
            <a:endParaRPr>
              <a:solidFill>
                <a:schemeClr val="dk1"/>
              </a:solidFill>
              <a:latin typeface="Bellota Text Light"/>
              <a:ea typeface="Bellota Text Light"/>
              <a:cs typeface="Bellota Text Light"/>
              <a:sym typeface="Bellota Text Light"/>
            </a:endParaRPr>
          </a:p>
        </p:txBody>
      </p:sp>
      <p:pic>
        <p:nvPicPr>
          <p:cNvPr id="487" name="Google Shape;487;p36"/>
          <p:cNvPicPr preferRelativeResize="0"/>
          <p:nvPr/>
        </p:nvPicPr>
        <p:blipFill>
          <a:blip r:embed="rId3">
            <a:alphaModFix/>
          </a:blip>
          <a:stretch>
            <a:fillRect/>
          </a:stretch>
        </p:blipFill>
        <p:spPr>
          <a:xfrm>
            <a:off x="764475" y="577075"/>
            <a:ext cx="3316858" cy="442247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p37"/>
          <p:cNvSpPr txBox="1"/>
          <p:nvPr>
            <p:ph idx="1" type="subTitle"/>
          </p:nvPr>
        </p:nvSpPr>
        <p:spPr>
          <a:xfrm>
            <a:off x="5249800" y="2455968"/>
            <a:ext cx="2907600" cy="22224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rPr lang="en">
                <a:solidFill>
                  <a:schemeClr val="dk1"/>
                </a:solidFill>
              </a:rPr>
              <a:t>The kiosk’s home screen would consist of 4 tiles, all of which are clickable and take the user to the page of each building. It would also include a section about why the buildings were renamed and the criteria used to rename them.</a:t>
            </a:r>
            <a:endParaRPr>
              <a:solidFill>
                <a:schemeClr val="dk1"/>
              </a:solidFill>
            </a:endParaRPr>
          </a:p>
        </p:txBody>
      </p:sp>
      <p:sp>
        <p:nvSpPr>
          <p:cNvPr id="493" name="Google Shape;493;p37"/>
          <p:cNvSpPr txBox="1"/>
          <p:nvPr>
            <p:ph type="title"/>
          </p:nvPr>
        </p:nvSpPr>
        <p:spPr>
          <a:xfrm>
            <a:off x="5249800" y="1254925"/>
            <a:ext cx="2907600" cy="1099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KIOSK HOMEPAGE</a:t>
            </a:r>
            <a:endParaRPr/>
          </a:p>
        </p:txBody>
      </p:sp>
      <p:sp>
        <p:nvSpPr>
          <p:cNvPr id="494" name="Google Shape;494;p37"/>
          <p:cNvSpPr txBox="1"/>
          <p:nvPr>
            <p:ph idx="12" type="sldNum"/>
          </p:nvPr>
        </p:nvSpPr>
        <p:spPr>
          <a:xfrm>
            <a:off x="8251147" y="4819594"/>
            <a:ext cx="501900" cy="232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pSp>
        <p:nvGrpSpPr>
          <p:cNvPr id="495" name="Google Shape;495;p37"/>
          <p:cNvGrpSpPr/>
          <p:nvPr/>
        </p:nvGrpSpPr>
        <p:grpSpPr>
          <a:xfrm>
            <a:off x="948247" y="1147698"/>
            <a:ext cx="3893527" cy="3000305"/>
            <a:chOff x="4950700" y="1463450"/>
            <a:chExt cx="3415375" cy="2631847"/>
          </a:xfrm>
        </p:grpSpPr>
        <p:sp>
          <p:nvSpPr>
            <p:cNvPr id="496" name="Google Shape;496;p37"/>
            <p:cNvSpPr/>
            <p:nvPr/>
          </p:nvSpPr>
          <p:spPr>
            <a:xfrm>
              <a:off x="6139250" y="3709550"/>
              <a:ext cx="1038300" cy="385747"/>
            </a:xfrm>
            <a:custGeom>
              <a:rect b="b" l="l" r="r" t="t"/>
              <a:pathLst>
                <a:path extrusionOk="0" h="16941" w="41532">
                  <a:moveTo>
                    <a:pt x="41274" y="15204"/>
                  </a:moveTo>
                  <a:cubicBezTo>
                    <a:pt x="41274" y="15204"/>
                    <a:pt x="39506" y="13372"/>
                    <a:pt x="37288" y="11379"/>
                  </a:cubicBezTo>
                  <a:cubicBezTo>
                    <a:pt x="35038" y="9386"/>
                    <a:pt x="35359" y="7940"/>
                    <a:pt x="35359" y="7940"/>
                  </a:cubicBezTo>
                  <a:lnTo>
                    <a:pt x="34781" y="0"/>
                  </a:lnTo>
                  <a:lnTo>
                    <a:pt x="6751" y="0"/>
                  </a:lnTo>
                  <a:lnTo>
                    <a:pt x="6140" y="7940"/>
                  </a:lnTo>
                  <a:cubicBezTo>
                    <a:pt x="6140" y="7940"/>
                    <a:pt x="6461" y="9386"/>
                    <a:pt x="4243" y="11379"/>
                  </a:cubicBezTo>
                  <a:cubicBezTo>
                    <a:pt x="1993" y="13372"/>
                    <a:pt x="258" y="15204"/>
                    <a:pt x="258" y="15204"/>
                  </a:cubicBezTo>
                  <a:cubicBezTo>
                    <a:pt x="65" y="15526"/>
                    <a:pt x="0" y="15912"/>
                    <a:pt x="0" y="16265"/>
                  </a:cubicBezTo>
                  <a:cubicBezTo>
                    <a:pt x="0" y="16908"/>
                    <a:pt x="354" y="16940"/>
                    <a:pt x="1897" y="16940"/>
                  </a:cubicBezTo>
                  <a:lnTo>
                    <a:pt x="39602" y="16940"/>
                  </a:lnTo>
                  <a:cubicBezTo>
                    <a:pt x="41145" y="16940"/>
                    <a:pt x="41531" y="16908"/>
                    <a:pt x="41531" y="16265"/>
                  </a:cubicBezTo>
                  <a:cubicBezTo>
                    <a:pt x="41531" y="15912"/>
                    <a:pt x="41435" y="15526"/>
                    <a:pt x="41274" y="15204"/>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37"/>
            <p:cNvSpPr/>
            <p:nvPr/>
          </p:nvSpPr>
          <p:spPr>
            <a:xfrm>
              <a:off x="4950700" y="1463450"/>
              <a:ext cx="3415375" cy="2246100"/>
            </a:xfrm>
            <a:custGeom>
              <a:rect b="b" l="l" r="r" t="t"/>
              <a:pathLst>
                <a:path extrusionOk="0" h="89844" w="136615">
                  <a:moveTo>
                    <a:pt x="6912" y="0"/>
                  </a:moveTo>
                  <a:cubicBezTo>
                    <a:pt x="3087" y="0"/>
                    <a:pt x="1" y="3086"/>
                    <a:pt x="1" y="6911"/>
                  </a:cubicBezTo>
                  <a:lnTo>
                    <a:pt x="1" y="82933"/>
                  </a:lnTo>
                  <a:cubicBezTo>
                    <a:pt x="1" y="86758"/>
                    <a:pt x="3087" y="89844"/>
                    <a:pt x="6912" y="89844"/>
                  </a:cubicBezTo>
                  <a:lnTo>
                    <a:pt x="129704" y="89844"/>
                  </a:lnTo>
                  <a:cubicBezTo>
                    <a:pt x="133529" y="89844"/>
                    <a:pt x="136615" y="86758"/>
                    <a:pt x="136615" y="82933"/>
                  </a:cubicBezTo>
                  <a:lnTo>
                    <a:pt x="136615" y="6911"/>
                  </a:lnTo>
                  <a:cubicBezTo>
                    <a:pt x="136615" y="3086"/>
                    <a:pt x="133529" y="0"/>
                    <a:pt x="129704"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37"/>
            <p:cNvSpPr/>
            <p:nvPr/>
          </p:nvSpPr>
          <p:spPr>
            <a:xfrm>
              <a:off x="4950700" y="1463450"/>
              <a:ext cx="3415375" cy="2021100"/>
            </a:xfrm>
            <a:custGeom>
              <a:rect b="b" l="l" r="r" t="t"/>
              <a:pathLst>
                <a:path extrusionOk="0" h="80844" w="136615">
                  <a:moveTo>
                    <a:pt x="6912" y="0"/>
                  </a:moveTo>
                  <a:cubicBezTo>
                    <a:pt x="3087" y="0"/>
                    <a:pt x="1" y="3086"/>
                    <a:pt x="1" y="6911"/>
                  </a:cubicBezTo>
                  <a:lnTo>
                    <a:pt x="1" y="80843"/>
                  </a:lnTo>
                  <a:lnTo>
                    <a:pt x="136615" y="80843"/>
                  </a:lnTo>
                  <a:lnTo>
                    <a:pt x="136615" y="6911"/>
                  </a:lnTo>
                  <a:cubicBezTo>
                    <a:pt x="136615" y="3086"/>
                    <a:pt x="133497" y="0"/>
                    <a:pt x="12970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37"/>
            <p:cNvSpPr/>
            <p:nvPr/>
          </p:nvSpPr>
          <p:spPr>
            <a:xfrm>
              <a:off x="5047150" y="1557450"/>
              <a:ext cx="3221700" cy="1848350"/>
            </a:xfrm>
            <a:custGeom>
              <a:rect b="b" l="l" r="r" t="t"/>
              <a:pathLst>
                <a:path extrusionOk="0" h="73934" w="128868">
                  <a:moveTo>
                    <a:pt x="0" y="1"/>
                  </a:moveTo>
                  <a:lnTo>
                    <a:pt x="0" y="73933"/>
                  </a:lnTo>
                  <a:lnTo>
                    <a:pt x="128867" y="73933"/>
                  </a:lnTo>
                  <a:lnTo>
                    <a:pt x="12886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37"/>
            <p:cNvSpPr/>
            <p:nvPr/>
          </p:nvSpPr>
          <p:spPr>
            <a:xfrm>
              <a:off x="6600525" y="3538375"/>
              <a:ext cx="114925" cy="114925"/>
            </a:xfrm>
            <a:custGeom>
              <a:rect b="b" l="l" r="r" t="t"/>
              <a:pathLst>
                <a:path extrusionOk="0" h="4597" w="4597">
                  <a:moveTo>
                    <a:pt x="2315" y="0"/>
                  </a:moveTo>
                  <a:cubicBezTo>
                    <a:pt x="1029" y="0"/>
                    <a:pt x="0" y="1029"/>
                    <a:pt x="0" y="2315"/>
                  </a:cubicBezTo>
                  <a:cubicBezTo>
                    <a:pt x="0" y="3568"/>
                    <a:pt x="1029" y="4597"/>
                    <a:pt x="2315" y="4597"/>
                  </a:cubicBezTo>
                  <a:cubicBezTo>
                    <a:pt x="3568" y="4597"/>
                    <a:pt x="4597" y="3568"/>
                    <a:pt x="4597" y="2315"/>
                  </a:cubicBezTo>
                  <a:cubicBezTo>
                    <a:pt x="4597" y="1029"/>
                    <a:pt x="3568" y="0"/>
                    <a:pt x="23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501" name="Google Shape;501;p37"/>
          <p:cNvPicPr preferRelativeResize="0"/>
          <p:nvPr/>
        </p:nvPicPr>
        <p:blipFill rotWithShape="1">
          <a:blip r:embed="rId3">
            <a:alphaModFix/>
          </a:blip>
          <a:srcRect b="0" l="258" r="248" t="0"/>
          <a:stretch/>
        </p:blipFill>
        <p:spPr>
          <a:xfrm>
            <a:off x="1058413" y="1254926"/>
            <a:ext cx="3672878" cy="2107201"/>
          </a:xfrm>
          <a:prstGeom prst="rect">
            <a:avLst/>
          </a:prstGeom>
          <a:noFill/>
          <a:ln>
            <a:noFill/>
          </a:ln>
        </p:spPr>
      </p:pic>
      <p:sp>
        <p:nvSpPr>
          <p:cNvPr id="502" name="Google Shape;502;p37"/>
          <p:cNvSpPr txBox="1"/>
          <p:nvPr/>
        </p:nvSpPr>
        <p:spPr>
          <a:xfrm>
            <a:off x="6562608" y="114831"/>
            <a:ext cx="2207700" cy="3009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a:solidFill>
                  <a:schemeClr val="dk1"/>
                </a:solidFill>
                <a:latin typeface="Bellota Text Light"/>
                <a:ea typeface="Bellota Text Light"/>
                <a:cs typeface="Bellota Text Light"/>
                <a:sym typeface="Bellota Text Light"/>
              </a:rPr>
              <a:t>WEBSITE</a:t>
            </a:r>
            <a:endParaRPr>
              <a:solidFill>
                <a:schemeClr val="dk1"/>
              </a:solidFill>
              <a:latin typeface="Bellota Text Light"/>
              <a:ea typeface="Bellota Text Light"/>
              <a:cs typeface="Bellota Text Light"/>
              <a:sym typeface="Bellota Text Light"/>
            </a:endParaRPr>
          </a:p>
        </p:txBody>
      </p:sp>
      <p:sp>
        <p:nvSpPr>
          <p:cNvPr id="503" name="Google Shape;503;p37"/>
          <p:cNvSpPr txBox="1"/>
          <p:nvPr/>
        </p:nvSpPr>
        <p:spPr>
          <a:xfrm>
            <a:off x="362042" y="115325"/>
            <a:ext cx="4121700" cy="30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latin typeface="Bellota Text Light"/>
                <a:ea typeface="Bellota Text Light"/>
                <a:cs typeface="Bellota Text Light"/>
                <a:sym typeface="Bellota Text Light"/>
              </a:rPr>
              <a:t>UNC Asheville Building Renaming Project Kiosk</a:t>
            </a:r>
            <a:endParaRPr>
              <a:solidFill>
                <a:schemeClr val="dk1"/>
              </a:solidFill>
              <a:latin typeface="Bellota Text Light"/>
              <a:ea typeface="Bellota Text Light"/>
              <a:cs typeface="Bellota Text Light"/>
              <a:sym typeface="Bellota Text Light"/>
            </a:endParaRPr>
          </a:p>
          <a:p>
            <a:pPr indent="0" lvl="0" marL="0" rtl="0" algn="l">
              <a:spcBef>
                <a:spcPts val="0"/>
              </a:spcBef>
              <a:spcAft>
                <a:spcPts val="0"/>
              </a:spcAft>
              <a:buNone/>
            </a:pPr>
            <a:r>
              <a:t/>
            </a:r>
            <a:endParaRPr>
              <a:solidFill>
                <a:schemeClr val="dk1"/>
              </a:solidFill>
              <a:latin typeface="Bellota Text Light"/>
              <a:ea typeface="Bellota Text Light"/>
              <a:cs typeface="Bellota Text Light"/>
              <a:sym typeface="Bellota Text L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507" name="Shape 507"/>
        <p:cNvGrpSpPr/>
        <p:nvPr/>
      </p:nvGrpSpPr>
      <p:grpSpPr>
        <a:xfrm>
          <a:off x="0" y="0"/>
          <a:ext cx="0" cy="0"/>
          <a:chOff x="0" y="0"/>
          <a:chExt cx="0" cy="0"/>
        </a:xfrm>
      </p:grpSpPr>
      <p:sp>
        <p:nvSpPr>
          <p:cNvPr id="508" name="Google Shape;508;p38"/>
          <p:cNvSpPr txBox="1"/>
          <p:nvPr>
            <p:ph idx="1" type="subTitle"/>
          </p:nvPr>
        </p:nvSpPr>
        <p:spPr>
          <a:xfrm>
            <a:off x="5249800" y="2455975"/>
            <a:ext cx="3001200" cy="22224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rPr lang="en">
                <a:solidFill>
                  <a:schemeClr val="dk1"/>
                </a:solidFill>
              </a:rPr>
              <a:t>Each page would have the name of the building, who it was renamed after, and information about who that person is/their accomplishments/contributions to society.</a:t>
            </a:r>
            <a:endParaRPr>
              <a:solidFill>
                <a:schemeClr val="dk1"/>
              </a:solidFill>
            </a:endParaRPr>
          </a:p>
        </p:txBody>
      </p:sp>
      <p:sp>
        <p:nvSpPr>
          <p:cNvPr id="509" name="Google Shape;509;p38"/>
          <p:cNvSpPr txBox="1"/>
          <p:nvPr>
            <p:ph type="title"/>
          </p:nvPr>
        </p:nvSpPr>
        <p:spPr>
          <a:xfrm>
            <a:off x="5249800" y="778300"/>
            <a:ext cx="2907600" cy="1576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KIOSK BUILDING PAGES</a:t>
            </a:r>
            <a:endParaRPr/>
          </a:p>
        </p:txBody>
      </p:sp>
      <p:sp>
        <p:nvSpPr>
          <p:cNvPr id="510" name="Google Shape;510;p38"/>
          <p:cNvSpPr txBox="1"/>
          <p:nvPr>
            <p:ph idx="12" type="sldNum"/>
          </p:nvPr>
        </p:nvSpPr>
        <p:spPr>
          <a:xfrm>
            <a:off x="8251147" y="4819594"/>
            <a:ext cx="501900" cy="232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pSp>
        <p:nvGrpSpPr>
          <p:cNvPr id="511" name="Google Shape;511;p38"/>
          <p:cNvGrpSpPr/>
          <p:nvPr/>
        </p:nvGrpSpPr>
        <p:grpSpPr>
          <a:xfrm>
            <a:off x="948247" y="1147698"/>
            <a:ext cx="3893527" cy="3000305"/>
            <a:chOff x="4950700" y="1463450"/>
            <a:chExt cx="3415375" cy="2631847"/>
          </a:xfrm>
        </p:grpSpPr>
        <p:sp>
          <p:nvSpPr>
            <p:cNvPr id="512" name="Google Shape;512;p38"/>
            <p:cNvSpPr/>
            <p:nvPr/>
          </p:nvSpPr>
          <p:spPr>
            <a:xfrm>
              <a:off x="6139250" y="3709550"/>
              <a:ext cx="1038300" cy="385747"/>
            </a:xfrm>
            <a:custGeom>
              <a:rect b="b" l="l" r="r" t="t"/>
              <a:pathLst>
                <a:path extrusionOk="0" h="16941" w="41532">
                  <a:moveTo>
                    <a:pt x="41274" y="15204"/>
                  </a:moveTo>
                  <a:cubicBezTo>
                    <a:pt x="41274" y="15204"/>
                    <a:pt x="39506" y="13372"/>
                    <a:pt x="37288" y="11379"/>
                  </a:cubicBezTo>
                  <a:cubicBezTo>
                    <a:pt x="35038" y="9386"/>
                    <a:pt x="35359" y="7940"/>
                    <a:pt x="35359" y="7940"/>
                  </a:cubicBezTo>
                  <a:lnTo>
                    <a:pt x="34781" y="0"/>
                  </a:lnTo>
                  <a:lnTo>
                    <a:pt x="6751" y="0"/>
                  </a:lnTo>
                  <a:lnTo>
                    <a:pt x="6140" y="7940"/>
                  </a:lnTo>
                  <a:cubicBezTo>
                    <a:pt x="6140" y="7940"/>
                    <a:pt x="6461" y="9386"/>
                    <a:pt x="4243" y="11379"/>
                  </a:cubicBezTo>
                  <a:cubicBezTo>
                    <a:pt x="1993" y="13372"/>
                    <a:pt x="258" y="15204"/>
                    <a:pt x="258" y="15204"/>
                  </a:cubicBezTo>
                  <a:cubicBezTo>
                    <a:pt x="65" y="15526"/>
                    <a:pt x="0" y="15912"/>
                    <a:pt x="0" y="16265"/>
                  </a:cubicBezTo>
                  <a:cubicBezTo>
                    <a:pt x="0" y="16908"/>
                    <a:pt x="354" y="16940"/>
                    <a:pt x="1897" y="16940"/>
                  </a:cubicBezTo>
                  <a:lnTo>
                    <a:pt x="39602" y="16940"/>
                  </a:lnTo>
                  <a:cubicBezTo>
                    <a:pt x="41145" y="16940"/>
                    <a:pt x="41531" y="16908"/>
                    <a:pt x="41531" y="16265"/>
                  </a:cubicBezTo>
                  <a:cubicBezTo>
                    <a:pt x="41531" y="15912"/>
                    <a:pt x="41435" y="15526"/>
                    <a:pt x="41274" y="15204"/>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38"/>
            <p:cNvSpPr/>
            <p:nvPr/>
          </p:nvSpPr>
          <p:spPr>
            <a:xfrm>
              <a:off x="4950700" y="1463450"/>
              <a:ext cx="3415375" cy="2246100"/>
            </a:xfrm>
            <a:custGeom>
              <a:rect b="b" l="l" r="r" t="t"/>
              <a:pathLst>
                <a:path extrusionOk="0" h="89844" w="136615">
                  <a:moveTo>
                    <a:pt x="6912" y="0"/>
                  </a:moveTo>
                  <a:cubicBezTo>
                    <a:pt x="3087" y="0"/>
                    <a:pt x="1" y="3086"/>
                    <a:pt x="1" y="6911"/>
                  </a:cubicBezTo>
                  <a:lnTo>
                    <a:pt x="1" y="82933"/>
                  </a:lnTo>
                  <a:cubicBezTo>
                    <a:pt x="1" y="86758"/>
                    <a:pt x="3087" y="89844"/>
                    <a:pt x="6912" y="89844"/>
                  </a:cubicBezTo>
                  <a:lnTo>
                    <a:pt x="129704" y="89844"/>
                  </a:lnTo>
                  <a:cubicBezTo>
                    <a:pt x="133529" y="89844"/>
                    <a:pt x="136615" y="86758"/>
                    <a:pt x="136615" y="82933"/>
                  </a:cubicBezTo>
                  <a:lnTo>
                    <a:pt x="136615" y="6911"/>
                  </a:lnTo>
                  <a:cubicBezTo>
                    <a:pt x="136615" y="3086"/>
                    <a:pt x="133529" y="0"/>
                    <a:pt x="129704"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38"/>
            <p:cNvSpPr/>
            <p:nvPr/>
          </p:nvSpPr>
          <p:spPr>
            <a:xfrm>
              <a:off x="4950700" y="1463450"/>
              <a:ext cx="3415375" cy="2021100"/>
            </a:xfrm>
            <a:custGeom>
              <a:rect b="b" l="l" r="r" t="t"/>
              <a:pathLst>
                <a:path extrusionOk="0" h="80844" w="136615">
                  <a:moveTo>
                    <a:pt x="6912" y="0"/>
                  </a:moveTo>
                  <a:cubicBezTo>
                    <a:pt x="3087" y="0"/>
                    <a:pt x="1" y="3086"/>
                    <a:pt x="1" y="6911"/>
                  </a:cubicBezTo>
                  <a:lnTo>
                    <a:pt x="1" y="80843"/>
                  </a:lnTo>
                  <a:lnTo>
                    <a:pt x="136615" y="80843"/>
                  </a:lnTo>
                  <a:lnTo>
                    <a:pt x="136615" y="6911"/>
                  </a:lnTo>
                  <a:cubicBezTo>
                    <a:pt x="136615" y="3086"/>
                    <a:pt x="133497" y="0"/>
                    <a:pt x="12970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38"/>
            <p:cNvSpPr/>
            <p:nvPr/>
          </p:nvSpPr>
          <p:spPr>
            <a:xfrm>
              <a:off x="5047150" y="1557450"/>
              <a:ext cx="3221700" cy="1848350"/>
            </a:xfrm>
            <a:custGeom>
              <a:rect b="b" l="l" r="r" t="t"/>
              <a:pathLst>
                <a:path extrusionOk="0" h="73934" w="128868">
                  <a:moveTo>
                    <a:pt x="0" y="1"/>
                  </a:moveTo>
                  <a:lnTo>
                    <a:pt x="0" y="73933"/>
                  </a:lnTo>
                  <a:lnTo>
                    <a:pt x="128867" y="73933"/>
                  </a:lnTo>
                  <a:lnTo>
                    <a:pt x="12886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38"/>
            <p:cNvSpPr/>
            <p:nvPr/>
          </p:nvSpPr>
          <p:spPr>
            <a:xfrm>
              <a:off x="6600525" y="3538375"/>
              <a:ext cx="114925" cy="114925"/>
            </a:xfrm>
            <a:custGeom>
              <a:rect b="b" l="l" r="r" t="t"/>
              <a:pathLst>
                <a:path extrusionOk="0" h="4597" w="4597">
                  <a:moveTo>
                    <a:pt x="2315" y="0"/>
                  </a:moveTo>
                  <a:cubicBezTo>
                    <a:pt x="1029" y="0"/>
                    <a:pt x="0" y="1029"/>
                    <a:pt x="0" y="2315"/>
                  </a:cubicBezTo>
                  <a:cubicBezTo>
                    <a:pt x="0" y="3568"/>
                    <a:pt x="1029" y="4597"/>
                    <a:pt x="2315" y="4597"/>
                  </a:cubicBezTo>
                  <a:cubicBezTo>
                    <a:pt x="3568" y="4597"/>
                    <a:pt x="4597" y="3568"/>
                    <a:pt x="4597" y="2315"/>
                  </a:cubicBezTo>
                  <a:cubicBezTo>
                    <a:pt x="4597" y="1029"/>
                    <a:pt x="3568" y="0"/>
                    <a:pt x="23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517" name="Google Shape;517;p38"/>
          <p:cNvPicPr preferRelativeResize="0"/>
          <p:nvPr/>
        </p:nvPicPr>
        <p:blipFill rotWithShape="1">
          <a:blip r:embed="rId3">
            <a:alphaModFix/>
          </a:blip>
          <a:srcRect b="0" l="298" r="298" t="0"/>
          <a:stretch/>
        </p:blipFill>
        <p:spPr>
          <a:xfrm>
            <a:off x="1058413" y="1254926"/>
            <a:ext cx="3672878" cy="2107203"/>
          </a:xfrm>
          <a:prstGeom prst="rect">
            <a:avLst/>
          </a:prstGeom>
          <a:noFill/>
          <a:ln>
            <a:noFill/>
          </a:ln>
        </p:spPr>
      </p:pic>
      <p:sp>
        <p:nvSpPr>
          <p:cNvPr id="518" name="Google Shape;518;p38"/>
          <p:cNvSpPr txBox="1"/>
          <p:nvPr/>
        </p:nvSpPr>
        <p:spPr>
          <a:xfrm>
            <a:off x="6562608" y="114831"/>
            <a:ext cx="2207700" cy="3009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a:solidFill>
                  <a:schemeClr val="dk1"/>
                </a:solidFill>
                <a:latin typeface="Bellota Text Light"/>
                <a:ea typeface="Bellota Text Light"/>
                <a:cs typeface="Bellota Text Light"/>
                <a:sym typeface="Bellota Text Light"/>
              </a:rPr>
              <a:t>WEBSITE</a:t>
            </a:r>
            <a:endParaRPr>
              <a:solidFill>
                <a:schemeClr val="dk1"/>
              </a:solidFill>
              <a:latin typeface="Bellota Text Light"/>
              <a:ea typeface="Bellota Text Light"/>
              <a:cs typeface="Bellota Text Light"/>
              <a:sym typeface="Bellota Text Light"/>
            </a:endParaRPr>
          </a:p>
        </p:txBody>
      </p:sp>
      <p:sp>
        <p:nvSpPr>
          <p:cNvPr id="519" name="Google Shape;519;p38"/>
          <p:cNvSpPr txBox="1"/>
          <p:nvPr/>
        </p:nvSpPr>
        <p:spPr>
          <a:xfrm>
            <a:off x="362042" y="115325"/>
            <a:ext cx="4121700" cy="30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latin typeface="Bellota Text Light"/>
                <a:ea typeface="Bellota Text Light"/>
                <a:cs typeface="Bellota Text Light"/>
                <a:sym typeface="Bellota Text Light"/>
              </a:rPr>
              <a:t>UNC Asheville Building Renaming Project Kiosk</a:t>
            </a:r>
            <a:endParaRPr>
              <a:solidFill>
                <a:schemeClr val="dk1"/>
              </a:solidFill>
              <a:latin typeface="Bellota Text Light"/>
              <a:ea typeface="Bellota Text Light"/>
              <a:cs typeface="Bellota Text Light"/>
              <a:sym typeface="Bellota Text Light"/>
            </a:endParaRPr>
          </a:p>
          <a:p>
            <a:pPr indent="0" lvl="0" marL="0" rtl="0" algn="l">
              <a:spcBef>
                <a:spcPts val="0"/>
              </a:spcBef>
              <a:spcAft>
                <a:spcPts val="0"/>
              </a:spcAft>
              <a:buNone/>
            </a:pPr>
            <a:r>
              <a:t/>
            </a:r>
            <a:endParaRPr>
              <a:solidFill>
                <a:schemeClr val="dk1"/>
              </a:solidFill>
              <a:latin typeface="Bellota Text Light"/>
              <a:ea typeface="Bellota Text Light"/>
              <a:cs typeface="Bellota Text Light"/>
              <a:sym typeface="Bellota Text Ligh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523" name="Shape 523"/>
        <p:cNvGrpSpPr/>
        <p:nvPr/>
      </p:nvGrpSpPr>
      <p:grpSpPr>
        <a:xfrm>
          <a:off x="0" y="0"/>
          <a:ext cx="0" cy="0"/>
          <a:chOff x="0" y="0"/>
          <a:chExt cx="0" cy="0"/>
        </a:xfrm>
      </p:grpSpPr>
      <p:sp>
        <p:nvSpPr>
          <p:cNvPr id="524" name="Google Shape;524;p39"/>
          <p:cNvSpPr txBox="1"/>
          <p:nvPr>
            <p:ph type="title"/>
          </p:nvPr>
        </p:nvSpPr>
        <p:spPr>
          <a:xfrm>
            <a:off x="2542700" y="2179625"/>
            <a:ext cx="4058700" cy="841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THANK YOU!</a:t>
            </a:r>
            <a:endParaRPr/>
          </a:p>
        </p:txBody>
      </p:sp>
      <p:sp>
        <p:nvSpPr>
          <p:cNvPr id="525" name="Google Shape;525;p39"/>
          <p:cNvSpPr txBox="1"/>
          <p:nvPr>
            <p:ph idx="12" type="sldNum"/>
          </p:nvPr>
        </p:nvSpPr>
        <p:spPr>
          <a:xfrm>
            <a:off x="8251147" y="4819594"/>
            <a:ext cx="501900" cy="232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Natural History Museum MK Plan by Slidesgo ">
  <a:themeElements>
    <a:clrScheme name="Simple Light">
      <a:dk1>
        <a:srgbClr val="000000"/>
      </a:dk1>
      <a:lt1>
        <a:srgbClr val="FFFFFF"/>
      </a:lt1>
      <a:dk2>
        <a:srgbClr val="FFFFFF"/>
      </a:dk2>
      <a:lt2>
        <a:srgbClr val="F2AF88"/>
      </a:lt2>
      <a:accent1>
        <a:srgbClr val="C39B53"/>
      </a:accent1>
      <a:accent2>
        <a:srgbClr val="A46A49"/>
      </a:accent2>
      <a:accent3>
        <a:srgbClr val="9AC1D9"/>
      </a:accent3>
      <a:accent4>
        <a:srgbClr val="7C90AA"/>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